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09" r:id="rId2"/>
    <p:sldId id="302" r:id="rId3"/>
    <p:sldId id="317" r:id="rId4"/>
    <p:sldId id="318" r:id="rId5"/>
    <p:sldId id="319" r:id="rId6"/>
    <p:sldId id="322" r:id="rId7"/>
    <p:sldId id="321" r:id="rId8"/>
    <p:sldId id="259" r:id="rId9"/>
    <p:sldId id="264" r:id="rId10"/>
    <p:sldId id="307" r:id="rId11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247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800"/>
    <a:srgbClr val="FFFFC1"/>
    <a:srgbClr val="14161B"/>
    <a:srgbClr val="DAF6DD"/>
    <a:srgbClr val="FFFF8F"/>
    <a:srgbClr val="FDF4D3"/>
    <a:srgbClr val="D2A000"/>
    <a:srgbClr val="BD9C7C"/>
    <a:srgbClr val="FAFCBC"/>
    <a:srgbClr val="FF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8" autoAdjust="0"/>
    <p:restoredTop sz="92801" autoAdjust="0"/>
  </p:normalViewPr>
  <p:slideViewPr>
    <p:cSldViewPr snapToGrid="0" showGuides="1">
      <p:cViewPr>
        <p:scale>
          <a:sx n="66" d="100"/>
          <a:sy n="66" d="100"/>
        </p:scale>
        <p:origin x="1085" y="206"/>
      </p:cViewPr>
      <p:guideLst>
        <p:guide orient="horz" pos="2160"/>
        <p:guide pos="3817"/>
        <p:guide orient="horz" pos="4247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31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4DF-6937-AF18-A3F0-854DF4CE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91922-8EA7-3918-80C5-D068F91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677E3-F53D-9DDD-9EE5-FEDF18A6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6DA3E-DA93-C5F9-1D59-48DF4787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91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516FD-BF71-E9B2-8D6B-ABF2AB8D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AAAF28-B13D-26CA-927C-386E6C5ACD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DE6D41-566B-591F-8A8A-19EBBD88B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B41DA1-4F7B-B9AB-E6E7-B94E6C60A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12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gif"/><Relationship Id="rId3" Type="http://schemas.openxmlformats.org/officeDocument/2006/relationships/image" Target="../media/image13.png"/><Relationship Id="rId7" Type="http://schemas.openxmlformats.org/officeDocument/2006/relationships/image" Target="../media/image27.gif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11" Type="http://schemas.openxmlformats.org/officeDocument/2006/relationships/image" Target="../media/image30.png"/><Relationship Id="rId5" Type="http://schemas.openxmlformats.org/officeDocument/2006/relationships/image" Target="../media/image19.jpeg"/><Relationship Id="rId10" Type="http://schemas.microsoft.com/office/2007/relationships/hdphoto" Target="../media/hdphoto1.wdp"/><Relationship Id="rId4" Type="http://schemas.openxmlformats.org/officeDocument/2006/relationships/image" Target="../media/image26.gif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file.notion.so/f/f/f08d7ea9-6f5f-4af4-bf1b-1991e59dd0da/d7870cc2-8350-4c87-be08-0d9530e2d603/%EC%B2%AD%EB%A3%A1%EC%A7%84_%EC%97%B0%EC%B6%9C%EB%B9%84%EA%B5%90.svg?table=block&amp;id=22cbe90f-3848-804b-b479-ca537582d9dc&amp;spaceId=f08d7ea9-6f5f-4af4-bf1b-1991e59dd0da&amp;expirationTimestamp=1752170400000&amp;signature=QkVAcN8Uu-AG51F5gLksUdw02SGBk9ui6ZYZqJF7p_U&amp;downloadName=%EC%B2%AD%EB%A3%A1%EC%A7%84_%EC%97%B0%EC%B6%9C%EB%B9%84%EA%B5%90.sv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45EA8-9A35-D163-9C76-85A3F56E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224577A-5001-9981-CCEF-1699D4CF4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830785"/>
              </p:ext>
            </p:extLst>
          </p:nvPr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창을 내려 찍으면 하늘에서 에너지가 낙하하여 충격파를 일으키는 스킬   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//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 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사용 시 치명타 적중률을 높여 특화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신속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가치를 높이는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DBE71F6-D8D6-7BEA-06F5-00ACBA8D8871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7CBCFD-2F9A-A2E1-F61F-67FC2CB9083C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BDCFA8-ABDA-82A4-FC70-FBAD3EE6FB35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631B6-3E7C-A494-C5E0-9C4844D06255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사거리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081F0021-4367-745C-3617-C0BADF1F6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E5E1543-7AA1-A200-597F-DDD626B42790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35418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1285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1925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2151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2626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2839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7FF7AD02-1582-FA04-B796-1EE61DEBABE4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5136253-B4B7-5069-C4A5-52CD5A48BF31}"/>
              </a:ext>
            </a:extLst>
          </p:cNvPr>
          <p:cNvGrpSpPr/>
          <p:nvPr/>
        </p:nvGrpSpPr>
        <p:grpSpPr>
          <a:xfrm>
            <a:off x="192088" y="3897599"/>
            <a:ext cx="5828400" cy="2808000"/>
            <a:chOff x="192088" y="3897599"/>
            <a:chExt cx="5828400" cy="280800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9E64559-F31E-13F7-0AE3-50F60F139A00}"/>
                </a:ext>
              </a:extLst>
            </p:cNvPr>
            <p:cNvGrpSpPr/>
            <p:nvPr/>
          </p:nvGrpSpPr>
          <p:grpSpPr>
            <a:xfrm>
              <a:off x="192088" y="3897599"/>
              <a:ext cx="5827365" cy="2808000"/>
              <a:chOff x="192088" y="3897599"/>
              <a:chExt cx="5827365" cy="2808000"/>
            </a:xfrm>
          </p:grpSpPr>
          <p:pic>
            <p:nvPicPr>
              <p:cNvPr id="2" name="그림 1" descr="사각형, 라인, 직사각형, 패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55221AF-217C-2BF4-15FE-CDF26D6F9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520"/>
              <a:stretch>
                <a:fillRect/>
              </a:stretch>
            </p:blipFill>
            <p:spPr>
              <a:xfrm>
                <a:off x="4827637" y="3897599"/>
                <a:ext cx="1191816" cy="2808000"/>
              </a:xfrm>
              <a:prstGeom prst="rect">
                <a:avLst/>
              </a:prstGeom>
            </p:spPr>
          </p:pic>
          <p:pic>
            <p:nvPicPr>
              <p:cNvPr id="8" name="그림 7" descr="사각형, 라인, 직사각형, 패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A518967-32B9-4846-BF3C-1A9A81346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088" y="3897599"/>
                <a:ext cx="5076000" cy="2808000"/>
              </a:xfrm>
              <a:prstGeom prst="rect">
                <a:avLst/>
              </a:prstGeom>
            </p:spPr>
          </p:pic>
        </p:grpSp>
        <p:sp>
          <p:nvSpPr>
            <p:cNvPr id="2257" name="TextBox 2256">
              <a:extLst>
                <a:ext uri="{FF2B5EF4-FFF2-40B4-BE49-F238E27FC236}">
                  <a16:creationId xmlns:a16="http://schemas.microsoft.com/office/drawing/2014/main" id="{E9D3703D-DC94-FAEE-7A26-9638D7EC04C1}"/>
                </a:ext>
              </a:extLst>
            </p:cNvPr>
            <p:cNvSpPr txBox="1"/>
            <p:nvPr/>
          </p:nvSpPr>
          <p:spPr>
            <a:xfrm>
              <a:off x="5396201" y="3922751"/>
              <a:ext cx="604900" cy="1594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18000" rIns="36000" bIns="18000" rtlCol="0" anchor="ctr" anchorCtr="0">
              <a:spAutoFit/>
            </a:bodyPr>
            <a:lstStyle/>
            <a:p>
              <a:pPr algn="ctr">
                <a:spcAft>
                  <a:spcPts val="101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1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칸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: 1x1m 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68DC454-CF8D-6340-AD19-8944059D5CD0}"/>
                </a:ext>
              </a:extLst>
            </p:cNvPr>
            <p:cNvGrpSpPr/>
            <p:nvPr/>
          </p:nvGrpSpPr>
          <p:grpSpPr>
            <a:xfrm>
              <a:off x="192088" y="3897599"/>
              <a:ext cx="2600666" cy="322994"/>
              <a:chOff x="236842" y="3951257"/>
              <a:chExt cx="2600666" cy="322994"/>
            </a:xfrm>
          </p:grpSpPr>
          <p:sp>
            <p:nvSpPr>
              <p:cNvPr id="2258" name="직사각형 2257">
                <a:extLst>
                  <a:ext uri="{FF2B5EF4-FFF2-40B4-BE49-F238E27FC236}">
                    <a16:creationId xmlns:a16="http://schemas.microsoft.com/office/drawing/2014/main" id="{04268E81-5D49-3764-227B-00BE45A7354B}"/>
                  </a:ext>
                </a:extLst>
              </p:cNvPr>
              <p:cNvSpPr/>
              <p:nvPr/>
            </p:nvSpPr>
            <p:spPr>
              <a:xfrm>
                <a:off x="236842" y="3951257"/>
                <a:ext cx="2600666" cy="32299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F007523-764A-BDF0-4142-FB4750BA4EFA}"/>
                  </a:ext>
                </a:extLst>
              </p:cNvPr>
              <p:cNvGrpSpPr/>
              <p:nvPr/>
            </p:nvGrpSpPr>
            <p:grpSpPr>
              <a:xfrm>
                <a:off x="335121" y="4022754"/>
                <a:ext cx="2404109" cy="180000"/>
                <a:chOff x="327542" y="4022754"/>
                <a:chExt cx="2404109" cy="180000"/>
              </a:xfrm>
            </p:grpSpPr>
            <p:grpSp>
              <p:nvGrpSpPr>
                <p:cNvPr id="2260" name="그룹 2259">
                  <a:extLst>
                    <a:ext uri="{FF2B5EF4-FFF2-40B4-BE49-F238E27FC236}">
                      <a16:creationId xmlns:a16="http://schemas.microsoft.com/office/drawing/2014/main" id="{C0D96299-53DC-142E-E41F-66F486BBE3C3}"/>
                    </a:ext>
                  </a:extLst>
                </p:cNvPr>
                <p:cNvGrpSpPr/>
                <p:nvPr/>
              </p:nvGrpSpPr>
              <p:grpSpPr>
                <a:xfrm>
                  <a:off x="327542" y="4022754"/>
                  <a:ext cx="622246" cy="180000"/>
                  <a:chOff x="10376220" y="5903869"/>
                  <a:chExt cx="622246" cy="180000"/>
                </a:xfrm>
              </p:grpSpPr>
              <p:sp>
                <p:nvSpPr>
                  <p:cNvPr id="2267" name="타원 2266">
                    <a:extLst>
                      <a:ext uri="{FF2B5EF4-FFF2-40B4-BE49-F238E27FC236}">
                        <a16:creationId xmlns:a16="http://schemas.microsoft.com/office/drawing/2014/main" id="{B6353468-7EAD-1987-09FF-A5087F95C3A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8" name="TextBox 2267">
                    <a:extLst>
                      <a:ext uri="{FF2B5EF4-FFF2-40B4-BE49-F238E27FC236}">
                        <a16:creationId xmlns:a16="http://schemas.microsoft.com/office/drawing/2014/main" id="{C3F048BB-5C51-EAA9-DA3B-75A463CF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336767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261" name="그룹 2260">
                  <a:extLst>
                    <a:ext uri="{FF2B5EF4-FFF2-40B4-BE49-F238E27FC236}">
                      <a16:creationId xmlns:a16="http://schemas.microsoft.com/office/drawing/2014/main" id="{15CE8527-086D-EF88-CDEE-33AE83D7C5CF}"/>
                    </a:ext>
                  </a:extLst>
                </p:cNvPr>
                <p:cNvGrpSpPr/>
                <p:nvPr/>
              </p:nvGrpSpPr>
              <p:grpSpPr>
                <a:xfrm>
                  <a:off x="1084271" y="4022754"/>
                  <a:ext cx="727729" cy="180000"/>
                  <a:chOff x="11103948" y="5903869"/>
                  <a:chExt cx="727729" cy="180000"/>
                </a:xfrm>
              </p:grpSpPr>
              <p:sp>
                <p:nvSpPr>
                  <p:cNvPr id="2265" name="타원 2264">
                    <a:extLst>
                      <a:ext uri="{FF2B5EF4-FFF2-40B4-BE49-F238E27FC236}">
                        <a16:creationId xmlns:a16="http://schemas.microsoft.com/office/drawing/2014/main" id="{723FFA35-F8D9-C4AB-6B47-69B5D24B0343}"/>
                      </a:ext>
                    </a:extLst>
                  </p:cNvPr>
                  <p:cNvSpPr/>
                  <p:nvPr/>
                </p:nvSpPr>
                <p:spPr>
                  <a:xfrm>
                    <a:off x="11103948" y="5903869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6" name="TextBox 2265">
                    <a:extLst>
                      <a:ext uri="{FF2B5EF4-FFF2-40B4-BE49-F238E27FC236}">
                        <a16:creationId xmlns:a16="http://schemas.microsoft.com/office/drawing/2014/main" id="{453D9617-875D-6E51-4930-6FE8495AD8F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89428" y="5932248"/>
                    <a:ext cx="442249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2A7CA6B-2761-92FD-11C5-A6FB66B2445B}"/>
                    </a:ext>
                  </a:extLst>
                </p:cNvPr>
                <p:cNvGrpSpPr/>
                <p:nvPr/>
              </p:nvGrpSpPr>
              <p:grpSpPr>
                <a:xfrm>
                  <a:off x="1946484" y="4022754"/>
                  <a:ext cx="785167" cy="180000"/>
                  <a:chOff x="10376220" y="5903869"/>
                  <a:chExt cx="785167" cy="180000"/>
                </a:xfrm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075B5DA6-894C-8FAC-4D77-F4F16300752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8A4E9E1-B931-B018-D09B-FFC2BC9878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499688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최대 사거리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2A5FBDA-2C63-D2B8-3246-6DE8FF2CEC06}"/>
                </a:ext>
              </a:extLst>
            </p:cNvPr>
            <p:cNvSpPr/>
            <p:nvPr/>
          </p:nvSpPr>
          <p:spPr>
            <a:xfrm>
              <a:off x="192088" y="3897599"/>
              <a:ext cx="5828400" cy="280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8DC3F37-A98C-6778-9394-31473F8B6D5D}"/>
                </a:ext>
              </a:extLst>
            </p:cNvPr>
            <p:cNvGrpSpPr/>
            <p:nvPr/>
          </p:nvGrpSpPr>
          <p:grpSpPr>
            <a:xfrm>
              <a:off x="409741" y="6051520"/>
              <a:ext cx="1078699" cy="545898"/>
              <a:chOff x="435278" y="5969416"/>
              <a:chExt cx="1078699" cy="545898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88E180-A28D-CD75-1D3F-490F8EB76C35}"/>
                  </a:ext>
                </a:extLst>
              </p:cNvPr>
              <p:cNvSpPr txBox="1"/>
              <p:nvPr/>
            </p:nvSpPr>
            <p:spPr>
              <a:xfrm>
                <a:off x="435280" y="5969416"/>
                <a:ext cx="1078697" cy="1959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ko-KR" altLang="en-US" sz="801" dirty="0"/>
                  <a:t>기본 범위</a:t>
                </a:r>
                <a:endParaRPr lang="en-US" altLang="ko-KR" sz="801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88E58CE3-2BB3-4FA8-027C-7FB965A5AD25}"/>
                  </a:ext>
                </a:extLst>
              </p:cNvPr>
              <p:cNvGrpSpPr/>
              <p:nvPr/>
            </p:nvGrpSpPr>
            <p:grpSpPr>
              <a:xfrm>
                <a:off x="435278" y="6165354"/>
                <a:ext cx="1078697" cy="349960"/>
                <a:chOff x="435278" y="6276085"/>
                <a:chExt cx="1078697" cy="349960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196856FC-D999-E338-96E7-4198B31059BB}"/>
                    </a:ext>
                  </a:extLst>
                </p:cNvPr>
                <p:cNvSpPr/>
                <p:nvPr/>
              </p:nvSpPr>
              <p:spPr>
                <a:xfrm flipH="1">
                  <a:off x="435278" y="6276085"/>
                  <a:ext cx="1078697" cy="3499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59B812-27CA-B63E-02BD-6507A00F6561}"/>
                    </a:ext>
                  </a:extLst>
                </p:cNvPr>
                <p:cNvSpPr txBox="1"/>
                <p:nvPr/>
              </p:nvSpPr>
              <p:spPr>
                <a:xfrm>
                  <a:off x="752576" y="6310235"/>
                  <a:ext cx="402353" cy="259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충격파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{dmg_1}</a:t>
                  </a:r>
                </a:p>
              </p:txBody>
            </p:sp>
          </p:grpSp>
        </p:grpSp>
        <p:pic>
          <p:nvPicPr>
            <p:cNvPr id="20" name="그림 19" descr="원, 클립아트, 그래픽, 만화 영화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019C910-B964-43A7-DA20-CCB37C4BF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77" y="4969812"/>
              <a:ext cx="878387" cy="878387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6F7478C-02CF-791B-B56D-353DC2756A90}"/>
                </a:ext>
              </a:extLst>
            </p:cNvPr>
            <p:cNvGrpSpPr/>
            <p:nvPr/>
          </p:nvGrpSpPr>
          <p:grpSpPr>
            <a:xfrm>
              <a:off x="1920437" y="6051520"/>
              <a:ext cx="1728002" cy="545138"/>
              <a:chOff x="1649876" y="6013190"/>
              <a:chExt cx="1728002" cy="54513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28360A-5197-83E1-EAC7-C232E4CEEB83}"/>
                  </a:ext>
                </a:extLst>
              </p:cNvPr>
              <p:cNvSpPr txBox="1"/>
              <p:nvPr/>
            </p:nvSpPr>
            <p:spPr>
              <a:xfrm>
                <a:off x="1649878" y="6013190"/>
                <a:ext cx="1728000" cy="195938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>
                  <a:spcAft>
                    <a:spcPts val="101"/>
                  </a:spcAft>
                </a:pPr>
                <a:r>
                  <a:rPr lang="en-US" altLang="ko-KR" sz="801" dirty="0"/>
                  <a:t>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집중 공략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endParaRPr lang="en-US" altLang="ko-KR" sz="801" dirty="0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073A7AE2-B5E2-D3CB-C1FA-0DC2A50D0532}"/>
                  </a:ext>
                </a:extLst>
              </p:cNvPr>
              <p:cNvGrpSpPr/>
              <p:nvPr/>
            </p:nvGrpSpPr>
            <p:grpSpPr>
              <a:xfrm>
                <a:off x="1649876" y="6209128"/>
                <a:ext cx="1728000" cy="349200"/>
                <a:chOff x="1649876" y="6204378"/>
                <a:chExt cx="1728000" cy="349200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B368C371-353F-B0B5-1BCF-0F76FD7F34C4}"/>
                    </a:ext>
                  </a:extLst>
                </p:cNvPr>
                <p:cNvSpPr/>
                <p:nvPr/>
              </p:nvSpPr>
              <p:spPr>
                <a:xfrm flipH="1">
                  <a:off x="1649876" y="6204378"/>
                  <a:ext cx="1728000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CDE5278-FF56-62EE-7B1C-C9BD3E674A38}"/>
                    </a:ext>
                  </a:extLst>
                </p:cNvPr>
                <p:cNvSpPr txBox="1"/>
                <p:nvPr/>
              </p:nvSpPr>
              <p:spPr>
                <a:xfrm>
                  <a:off x="2050065" y="6306559"/>
                  <a:ext cx="896079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공격 범위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pic>
          <p:nvPicPr>
            <p:cNvPr id="22" name="그림 21" descr="원, 그래픽, 텍스트, 클립아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D196DB1-E53A-3A24-9819-A2DB4C0EC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832" y="5057096"/>
              <a:ext cx="737069" cy="703818"/>
            </a:xfrm>
            <a:prstGeom prst="rect">
              <a:avLst/>
            </a:prstGeom>
          </p:spPr>
        </p:pic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CD59A1A-AB1A-9DC5-C106-964D063ED1E4}"/>
                </a:ext>
              </a:extLst>
            </p:cNvPr>
            <p:cNvGrpSpPr/>
            <p:nvPr/>
          </p:nvGrpSpPr>
          <p:grpSpPr>
            <a:xfrm>
              <a:off x="4077209" y="6051520"/>
              <a:ext cx="1728001" cy="545138"/>
              <a:chOff x="3502844" y="6013190"/>
              <a:chExt cx="1728001" cy="545138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968E08-253A-B6E2-66F8-713B5DA768F8}"/>
                  </a:ext>
                </a:extLst>
              </p:cNvPr>
              <p:cNvSpPr txBox="1"/>
              <p:nvPr/>
            </p:nvSpPr>
            <p:spPr>
              <a:xfrm>
                <a:off x="3502845" y="6013190"/>
                <a:ext cx="1728000" cy="195938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801" dirty="0"/>
                  <a:t>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내려치는 창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endParaRPr lang="en-US" altLang="ko-KR" sz="801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EE9BF6E-6A5A-CFC9-AB8E-8015F32E2928}"/>
                  </a:ext>
                </a:extLst>
              </p:cNvPr>
              <p:cNvGrpSpPr/>
              <p:nvPr/>
            </p:nvGrpSpPr>
            <p:grpSpPr>
              <a:xfrm>
                <a:off x="3502844" y="6209128"/>
                <a:ext cx="1728000" cy="349200"/>
                <a:chOff x="3502844" y="6209128"/>
                <a:chExt cx="1728000" cy="349200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1C90F9F1-8895-D03E-96CB-00D6E96AACAF}"/>
                    </a:ext>
                  </a:extLst>
                </p:cNvPr>
                <p:cNvSpPr/>
                <p:nvPr/>
              </p:nvSpPr>
              <p:spPr>
                <a:xfrm flipH="1">
                  <a:off x="3502844" y="6209128"/>
                  <a:ext cx="1728000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77C1FF6-3152-A093-6FF7-8324E49658FE}"/>
                    </a:ext>
                  </a:extLst>
                </p:cNvPr>
                <p:cNvSpPr txBox="1"/>
                <p:nvPr/>
              </p:nvSpPr>
              <p:spPr>
                <a:xfrm>
                  <a:off x="3626513" y="6312047"/>
                  <a:ext cx="1449116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공격 범위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원거리 시전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pic>
          <p:nvPicPr>
            <p:cNvPr id="24" name="그림 23" descr="원, 그래픽, 도표, 다채로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905A19B-15FB-8D68-D3E1-35B06990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8865" y="4403502"/>
              <a:ext cx="1094520" cy="1440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1485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직사각형 2300">
            <a:extLst>
              <a:ext uri="{FF2B5EF4-FFF2-40B4-BE49-F238E27FC236}">
                <a16:creationId xmlns:a16="http://schemas.microsoft.com/office/drawing/2014/main" id="{F4FF7F24-49C1-7984-5EE2-551D5A67AB17}"/>
              </a:ext>
            </a:extLst>
          </p:cNvPr>
          <p:cNvSpPr/>
          <p:nvPr/>
        </p:nvSpPr>
        <p:spPr>
          <a:xfrm>
            <a:off x="192088" y="158946"/>
            <a:ext cx="11817566" cy="65466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45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28" name="그룹 2127">
            <a:extLst>
              <a:ext uri="{FF2B5EF4-FFF2-40B4-BE49-F238E27FC236}">
                <a16:creationId xmlns:a16="http://schemas.microsoft.com/office/drawing/2014/main" id="{517CC45B-6FE0-1B0F-A837-7E4AB4A81E8E}"/>
              </a:ext>
            </a:extLst>
          </p:cNvPr>
          <p:cNvGrpSpPr/>
          <p:nvPr/>
        </p:nvGrpSpPr>
        <p:grpSpPr>
          <a:xfrm>
            <a:off x="672432" y="686565"/>
            <a:ext cx="10847135" cy="5739520"/>
            <a:chOff x="672432" y="540839"/>
            <a:chExt cx="10847135" cy="573952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31E37-592C-CC7A-1893-ECDDFFADF2D5}"/>
                </a:ext>
              </a:extLst>
            </p:cNvPr>
            <p:cNvGrpSpPr/>
            <p:nvPr/>
          </p:nvGrpSpPr>
          <p:grpSpPr>
            <a:xfrm>
              <a:off x="672432" y="1114203"/>
              <a:ext cx="3348000" cy="4592793"/>
              <a:chOff x="8648928" y="2076295"/>
              <a:chExt cx="3348000" cy="4592793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4370AC6B-BA15-59E4-ABFC-BE3EC5ACD4F8}"/>
                  </a:ext>
                </a:extLst>
              </p:cNvPr>
              <p:cNvGrpSpPr/>
              <p:nvPr/>
            </p:nvGrpSpPr>
            <p:grpSpPr>
              <a:xfrm>
                <a:off x="8648928" y="2076295"/>
                <a:ext cx="3348000" cy="4592793"/>
                <a:chOff x="8648928" y="2076295"/>
                <a:chExt cx="3348000" cy="4592793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3425BB59-93B0-2510-5ACA-A707526CFE51}"/>
                    </a:ext>
                  </a:extLst>
                </p:cNvPr>
                <p:cNvGrpSpPr/>
                <p:nvPr/>
              </p:nvGrpSpPr>
              <p:grpSpPr>
                <a:xfrm>
                  <a:off x="8648928" y="2076295"/>
                  <a:ext cx="3348000" cy="4592793"/>
                  <a:chOff x="8648928" y="2091461"/>
                  <a:chExt cx="3348000" cy="4592793"/>
                </a:xfrm>
              </p:grpSpPr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668AD9AE-08A8-87A3-5352-36EC62133BB9}"/>
                      </a:ext>
                    </a:extLst>
                  </p:cNvPr>
                  <p:cNvGrpSpPr/>
                  <p:nvPr/>
                </p:nvGrpSpPr>
                <p:grpSpPr>
                  <a:xfrm>
                    <a:off x="8648928" y="2091461"/>
                    <a:ext cx="3348000" cy="4592793"/>
                    <a:chOff x="4706848" y="2091461"/>
                    <a:chExt cx="3348000" cy="4592793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E7DF612A-9F1D-F25C-1BC9-82A180BC1B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06848" y="2091461"/>
                      <a:ext cx="3348000" cy="4592793"/>
                      <a:chOff x="8648928" y="2091461"/>
                      <a:chExt cx="3348000" cy="4592793"/>
                    </a:xfrm>
                  </p:grpSpPr>
                  <p:sp>
                    <p:nvSpPr>
                      <p:cNvPr id="2298" name="직사각형 2297">
                        <a:extLst>
                          <a:ext uri="{FF2B5EF4-FFF2-40B4-BE49-F238E27FC236}">
                            <a16:creationId xmlns:a16="http://schemas.microsoft.com/office/drawing/2014/main" id="{31B0FC22-6E05-915E-5E0F-9E22BB3EB8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48928" y="2091461"/>
                        <a:ext cx="3348000" cy="4592793"/>
                      </a:xfrm>
                      <a:prstGeom prst="rect">
                        <a:avLst/>
                      </a:prstGeom>
                      <a:solidFill>
                        <a:srgbClr val="14161B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2299" name="그림 2298" descr="블랙, 어둠, 예술, 대칭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E50473CC-E6F0-5589-2570-164167392F3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duotone>
                          <a:schemeClr val="accent1">
                            <a:shade val="45000"/>
                            <a:satMod val="135000"/>
                          </a:schemeClr>
                          <a:prstClr val="white"/>
                        </a:duotone>
                        <a:alphaModFix amt="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459010" y="3501204"/>
                        <a:ext cx="1727837" cy="1773306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AEEEAF44-D224-69EE-C98E-AEBE208BF6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297" y="2195741"/>
                      <a:ext cx="2983103" cy="1322110"/>
                      <a:chOff x="4889297" y="2195741"/>
                      <a:chExt cx="2983103" cy="1322110"/>
                    </a:xfrm>
                  </p:grpSpPr>
                  <p:grpSp>
                    <p:nvGrpSpPr>
                      <p:cNvPr id="2279" name="그룹 2278">
                        <a:extLst>
                          <a:ext uri="{FF2B5EF4-FFF2-40B4-BE49-F238E27FC236}">
                            <a16:creationId xmlns:a16="http://schemas.microsoft.com/office/drawing/2014/main" id="{B6218E26-F09E-D803-5F0D-AD09D3DD7E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89297" y="2195741"/>
                        <a:ext cx="2983103" cy="374399"/>
                        <a:chOff x="329248" y="1118183"/>
                        <a:chExt cx="2983103" cy="374399"/>
                      </a:xfrm>
                    </p:grpSpPr>
                    <p:cxnSp>
                      <p:nvCxnSpPr>
                        <p:cNvPr id="2295" name="직선 연결선 2294">
                          <a:extLst>
                            <a:ext uri="{FF2B5EF4-FFF2-40B4-BE49-F238E27FC236}">
                              <a16:creationId xmlns:a16="http://schemas.microsoft.com/office/drawing/2014/main" id="{125EFA74-90F5-0BAF-178B-AB4FD037839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34595" y="1305382"/>
                          <a:ext cx="2977756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2296" name="그림 2295" descr="스크린샷, 폰트, 상징, 그래픽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CBEC462E-805A-AA8E-9D35-A628E247CAE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1646101" y="1118183"/>
                          <a:ext cx="354745" cy="37439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297" name="TextBox 2296">
                          <a:extLst>
                            <a:ext uri="{FF2B5EF4-FFF2-40B4-BE49-F238E27FC236}">
                              <a16:creationId xmlns:a16="http://schemas.microsoft.com/office/drawing/2014/main" id="{2E4FCE70-1A17-1EC3-93BC-1785EE10A6B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9248" y="1313076"/>
                          <a:ext cx="916918" cy="17485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000" rIns="0" bIns="0" rtlCol="0" anchor="ctr" anchorCtr="0">
                          <a:spAutoFit/>
                        </a:bodyPr>
                        <a:lstStyle/>
                        <a:p>
                          <a:r>
                            <a:rPr lang="en-US" altLang="ko-KR" sz="900" b="1" dirty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[</a:t>
                          </a:r>
                          <a:r>
                            <a:rPr lang="ko-KR" altLang="en-US" sz="900" b="1" dirty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파티 기여도 향상</a:t>
                          </a:r>
                          <a:r>
                            <a:rPr lang="en-US" altLang="ko-KR" sz="900" b="1" dirty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] </a:t>
                          </a:r>
                        </a:p>
                      </p:txBody>
                    </p:sp>
                  </p:grpSp>
                  <p:sp>
                    <p:nvSpPr>
                      <p:cNvPr id="2280" name="TextBox 2279">
                        <a:extLst>
                          <a:ext uri="{FF2B5EF4-FFF2-40B4-BE49-F238E27FC236}">
                            <a16:creationId xmlns:a16="http://schemas.microsoft.com/office/drawing/2014/main" id="{C4128A13-935E-EA69-7D56-213A290F085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98534" y="3394740"/>
                        <a:ext cx="764632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무력화 단계 증가 </a:t>
                        </a:r>
                        <a:endParaRPr lang="en-US" altLang="ko-KR" dirty="0"/>
                      </a:p>
                    </p:txBody>
                  </p:sp>
                  <p:sp>
                    <p:nvSpPr>
                      <p:cNvPr id="2281" name="TextBox 2280">
                        <a:extLst>
                          <a:ext uri="{FF2B5EF4-FFF2-40B4-BE49-F238E27FC236}">
                            <a16:creationId xmlns:a16="http://schemas.microsoft.com/office/drawing/2014/main" id="{F50891FF-9B3D-259F-AD08-131E6FF883D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96504" y="3147186"/>
                        <a:ext cx="368691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뇌진탕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82" name="그룹 2281">
                        <a:extLst>
                          <a:ext uri="{FF2B5EF4-FFF2-40B4-BE49-F238E27FC236}">
                            <a16:creationId xmlns:a16="http://schemas.microsoft.com/office/drawing/2014/main" id="{8331692A-7BE8-FBCE-8B7A-20C2F01646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6849" y="2679186"/>
                        <a:ext cx="468000" cy="468000"/>
                        <a:chOff x="1683008" y="963353"/>
                        <a:chExt cx="468000" cy="468000"/>
                      </a:xfrm>
                    </p:grpSpPr>
                    <p:sp>
                      <p:nvSpPr>
                        <p:cNvPr id="2293" name="타원 2292">
                          <a:extLst>
                            <a:ext uri="{FF2B5EF4-FFF2-40B4-BE49-F238E27FC236}">
                              <a16:creationId xmlns:a16="http://schemas.microsoft.com/office/drawing/2014/main" id="{AC730341-F89F-F196-2572-E5C5AB72B1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963353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94" name="그림 2293" descr="시계, 원, 손목시계, 시간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C2E20EBD-BCA3-17D9-2664-A9FFEE8D447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963353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83" name="TextBox 2282">
                        <a:extLst>
                          <a:ext uri="{FF2B5EF4-FFF2-40B4-BE49-F238E27FC236}">
                            <a16:creationId xmlns:a16="http://schemas.microsoft.com/office/drawing/2014/main" id="{5B0E72A3-621C-4C96-2F40-BCEB512C368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41888" y="3394740"/>
                        <a:ext cx="54662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시너지 </a:t>
                        </a:r>
                        <a:r>
                          <a:rPr lang="ko-KR" altLang="en-US"/>
                          <a:t>효과 </a:t>
                        </a:r>
                        <a:endParaRPr lang="en-US" altLang="ko-KR" dirty="0"/>
                      </a:p>
                    </p:txBody>
                  </p:sp>
                  <p:sp>
                    <p:nvSpPr>
                      <p:cNvPr id="2284" name="TextBox 2283">
                        <a:extLst>
                          <a:ext uri="{FF2B5EF4-FFF2-40B4-BE49-F238E27FC236}">
                            <a16:creationId xmlns:a16="http://schemas.microsoft.com/office/drawing/2014/main" id="{4AB23312-50F0-701A-69EB-6CB7EBA1840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61926" y="3147186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약점 공략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85" name="그룹 2284">
                        <a:extLst>
                          <a:ext uri="{FF2B5EF4-FFF2-40B4-BE49-F238E27FC236}">
                            <a16:creationId xmlns:a16="http://schemas.microsoft.com/office/drawing/2014/main" id="{DF53FD11-0B7C-D351-6EE0-6DC67FA1A1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81201" y="2679186"/>
                        <a:ext cx="468000" cy="468000"/>
                        <a:chOff x="2832549" y="1059067"/>
                        <a:chExt cx="468000" cy="468000"/>
                      </a:xfrm>
                    </p:grpSpPr>
                    <p:sp>
                      <p:nvSpPr>
                        <p:cNvPr id="2291" name="타원 2290">
                          <a:extLst>
                            <a:ext uri="{FF2B5EF4-FFF2-40B4-BE49-F238E27FC236}">
                              <a16:creationId xmlns:a16="http://schemas.microsoft.com/office/drawing/2014/main" id="{09B1F69B-463D-4C5A-E884-17EADCE761A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105906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92" name="그림 2291" descr="스크린샷, 일렉트릭 블루, 블랙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602535EC-B8D1-7FA4-7F09-2FE954CD50D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49" y="105906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86" name="TextBox 2285">
                        <a:extLst>
                          <a:ext uri="{FF2B5EF4-FFF2-40B4-BE49-F238E27FC236}">
                            <a16:creationId xmlns:a16="http://schemas.microsoft.com/office/drawing/2014/main" id="{B5DB91B3-16C9-10C1-7486-A0D6C0430C8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87424" y="3147186"/>
                        <a:ext cx="718145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900" b="1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 부위파괴 강화 </a:t>
                        </a:r>
                        <a:endPara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  <p:grpSp>
                    <p:nvGrpSpPr>
                      <p:cNvPr id="2287" name="그룹 2286">
                        <a:extLst>
                          <a:ext uri="{FF2B5EF4-FFF2-40B4-BE49-F238E27FC236}">
                            <a16:creationId xmlns:a16="http://schemas.microsoft.com/office/drawing/2014/main" id="{08B26BE7-5BA8-6CB5-4B34-11C8F4C522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12497" y="2679186"/>
                        <a:ext cx="468000" cy="468000"/>
                        <a:chOff x="416330" y="1207608"/>
                        <a:chExt cx="468000" cy="468000"/>
                      </a:xfrm>
                    </p:grpSpPr>
                    <p:sp>
                      <p:nvSpPr>
                        <p:cNvPr id="2289" name="타원 2288">
                          <a:extLst>
                            <a:ext uri="{FF2B5EF4-FFF2-40B4-BE49-F238E27FC236}">
                              <a16:creationId xmlns:a16="http://schemas.microsoft.com/office/drawing/2014/main" id="{DD92CB4C-5D3E-8202-429F-061F62052A4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6330" y="1207608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90" name="그림 2289" descr="다채로움, 일렉트릭 블루, 블루, 라인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995C6497-1711-7136-02E9-54993C86A1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330" y="1207608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88" name="TextBox 2287">
                        <a:extLst>
                          <a:ext uri="{FF2B5EF4-FFF2-40B4-BE49-F238E27FC236}">
                            <a16:creationId xmlns:a16="http://schemas.microsoft.com/office/drawing/2014/main" id="{8B2BBE74-D5E7-F132-036C-AA99B71E38D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11470" y="3394740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 파괴 레벨 증가 </a:t>
                        </a:r>
                        <a:endPara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1" name="그룹 30">
                      <a:extLst>
                        <a:ext uri="{FF2B5EF4-FFF2-40B4-BE49-F238E27FC236}">
                          <a16:creationId xmlns:a16="http://schemas.microsoft.com/office/drawing/2014/main" id="{A9BA85FB-AAEE-5D22-18F1-1ED032CC8D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575" y="3658160"/>
                      <a:ext cx="2982547" cy="1322110"/>
                      <a:chOff x="4889575" y="3672146"/>
                      <a:chExt cx="2982547" cy="1322110"/>
                    </a:xfrm>
                  </p:grpSpPr>
                  <p:grpSp>
                    <p:nvGrpSpPr>
                      <p:cNvPr id="2241" name="그룹 2240">
                        <a:extLst>
                          <a:ext uri="{FF2B5EF4-FFF2-40B4-BE49-F238E27FC236}">
                            <a16:creationId xmlns:a16="http://schemas.microsoft.com/office/drawing/2014/main" id="{574658E4-E9DD-1F11-FCB9-B5C909E33B5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89575" y="3672146"/>
                        <a:ext cx="2982547" cy="374399"/>
                        <a:chOff x="329248" y="2514129"/>
                        <a:chExt cx="2982547" cy="374399"/>
                      </a:xfrm>
                    </p:grpSpPr>
                    <p:cxnSp>
                      <p:nvCxnSpPr>
                        <p:cNvPr id="2276" name="직선 연결선 2275">
                          <a:extLst>
                            <a:ext uri="{FF2B5EF4-FFF2-40B4-BE49-F238E27FC236}">
                              <a16:creationId xmlns:a16="http://schemas.microsoft.com/office/drawing/2014/main" id="{8D74DFCC-E4FB-7D17-BEFA-30B94A4E51C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34595" y="2701328"/>
                          <a:ext cx="2977200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2277" name="그림 2276" descr="스크린샷, 폰트, 상징, 그래픽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FED1B72A-6742-E549-1A10-AB05E16B0BD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1644329" y="2514129"/>
                          <a:ext cx="357733" cy="37439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278" name="TextBox 2277">
                          <a:extLst>
                            <a:ext uri="{FF2B5EF4-FFF2-40B4-BE49-F238E27FC236}">
                              <a16:creationId xmlns:a16="http://schemas.microsoft.com/office/drawing/2014/main" id="{EF33118B-750D-2915-164A-9E72AAF34A0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9248" y="2709022"/>
                          <a:ext cx="916918" cy="17485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000" rIns="0" bIns="0" rtlCol="0" anchor="ctr" anchorCtr="0">
                          <a:spAutoFit/>
                        </a:bodyPr>
                        <a:lstStyle/>
                        <a:p>
                          <a:r>
                            <a:rPr lang="en-US" altLang="ko-KR" sz="900" b="1" dirty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[</a:t>
                          </a:r>
                          <a:r>
                            <a:rPr lang="ko-KR" altLang="en-US" sz="900" b="1" dirty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전투 스타일 변화</a:t>
                          </a:r>
                          <a:r>
                            <a:rPr lang="en-US" altLang="ko-KR" sz="900" b="1" dirty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] </a:t>
                          </a:r>
                        </a:p>
                      </p:txBody>
                    </p:sp>
                  </p:grpSp>
                  <p:grpSp>
                    <p:nvGrpSpPr>
                      <p:cNvPr id="2242" name="그룹 2241">
                        <a:extLst>
                          <a:ext uri="{FF2B5EF4-FFF2-40B4-BE49-F238E27FC236}">
                            <a16:creationId xmlns:a16="http://schemas.microsoft.com/office/drawing/2014/main" id="{7ECFAC1F-D669-E4DB-A971-5339E41BD6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11470" y="4155591"/>
                        <a:ext cx="2709904" cy="838665"/>
                        <a:chOff x="5011470" y="4155591"/>
                        <a:chExt cx="2709904" cy="838665"/>
                      </a:xfrm>
                    </p:grpSpPr>
                    <p:sp>
                      <p:nvSpPr>
                        <p:cNvPr id="2245" name="TextBox 2244">
                          <a:extLst>
                            <a:ext uri="{FF2B5EF4-FFF2-40B4-BE49-F238E27FC236}">
                              <a16:creationId xmlns:a16="http://schemas.microsoft.com/office/drawing/2014/main" id="{BFAA00C5-FE6D-C909-53D1-F3F216BEC07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045822" y="4871145"/>
                          <a:ext cx="670055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8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 기절 효과 추가 </a:t>
                          </a:r>
                        </a:p>
                      </p:txBody>
                    </p:sp>
                    <p:sp>
                      <p:nvSpPr>
                        <p:cNvPr id="2246" name="TextBox 2245">
                          <a:extLst>
                            <a:ext uri="{FF2B5EF4-FFF2-40B4-BE49-F238E27FC236}">
                              <a16:creationId xmlns:a16="http://schemas.microsoft.com/office/drawing/2014/main" id="{98116D2E-C5A8-281A-E352-094AF09F2FA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27575" y="4623591"/>
                          <a:ext cx="506549" cy="247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72000" rIns="0" bIns="3600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900" b="1">
                              <a:solidFill>
                                <a:schemeClr val="bg1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en-US" altLang="ko-KR" dirty="0"/>
                            <a:t> </a:t>
                          </a:r>
                          <a:r>
                            <a:rPr lang="ko-KR" altLang="en-US" dirty="0"/>
                            <a:t>대지 파괴 </a:t>
                          </a:r>
                          <a:endParaRPr lang="en-US" altLang="ko-KR" dirty="0"/>
                        </a:p>
                      </p:txBody>
                    </p:sp>
                    <p:grpSp>
                      <p:nvGrpSpPr>
                        <p:cNvPr id="2247" name="그룹 2246">
                          <a:extLst>
                            <a:ext uri="{FF2B5EF4-FFF2-40B4-BE49-F238E27FC236}">
                              <a16:creationId xmlns:a16="http://schemas.microsoft.com/office/drawing/2014/main" id="{2FE2D672-9F23-F116-42C0-3F4F68FEE5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46849" y="4155591"/>
                          <a:ext cx="468000" cy="468000"/>
                          <a:chOff x="1683008" y="2636726"/>
                          <a:chExt cx="468000" cy="468000"/>
                        </a:xfrm>
                      </p:grpSpPr>
                      <p:sp>
                        <p:nvSpPr>
                          <p:cNvPr id="2274" name="타원 2273">
                            <a:extLst>
                              <a:ext uri="{FF2B5EF4-FFF2-40B4-BE49-F238E27FC236}">
                                <a16:creationId xmlns:a16="http://schemas.microsoft.com/office/drawing/2014/main" id="{019D45BF-1E6B-0811-4EA9-75D537DA3ED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683008" y="2636726"/>
                            <a:ext cx="468000" cy="468000"/>
                          </a:xfrm>
                          <a:prstGeom prst="ellipse">
                            <a:avLst/>
                          </a:prstGeom>
                          <a:solidFill>
                            <a:srgbClr val="14161B"/>
                          </a:solidFill>
                          <a:ln w="635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275" name="그림 2274" descr="댄스, 예술이(가) 표시된 사진&#10;&#10;AI 생성 콘텐츠는 정확하지 않을 수 있습니다.">
                            <a:extLst>
                              <a:ext uri="{FF2B5EF4-FFF2-40B4-BE49-F238E27FC236}">
                                <a16:creationId xmlns:a16="http://schemas.microsoft.com/office/drawing/2014/main" id="{6726723B-451A-93C2-0BFA-D98BC42D15B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683008" y="2636726"/>
                            <a:ext cx="468000" cy="4680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2248" name="TextBox 2247">
                          <a:extLst>
                            <a:ext uri="{FF2B5EF4-FFF2-40B4-BE49-F238E27FC236}">
                              <a16:creationId xmlns:a16="http://schemas.microsoft.com/office/drawing/2014/main" id="{516C8D0B-19A5-E1D3-49F4-E4CA8B31649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41888" y="4871145"/>
                          <a:ext cx="546625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8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 원거리 시전 </a:t>
                          </a:r>
                        </a:p>
                      </p:txBody>
                    </p:sp>
                    <p:sp>
                      <p:nvSpPr>
                        <p:cNvPr id="2249" name="TextBox 2248">
                          <a:extLst>
                            <a:ext uri="{FF2B5EF4-FFF2-40B4-BE49-F238E27FC236}">
                              <a16:creationId xmlns:a16="http://schemas.microsoft.com/office/drawing/2014/main" id="{FD6DFE09-000A-993C-99D0-214EF2E0194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09027" y="4623591"/>
                          <a:ext cx="612347" cy="247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72000" rIns="0" bIns="3600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900" b="1">
                              <a:solidFill>
                                <a:schemeClr val="bg1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en-US" altLang="ko-KR" dirty="0"/>
                            <a:t> </a:t>
                          </a:r>
                          <a:r>
                            <a:rPr lang="ko-KR" altLang="en-US" dirty="0"/>
                            <a:t>내려치는 창 </a:t>
                          </a:r>
                          <a:endParaRPr lang="en-US" altLang="ko-KR" dirty="0"/>
                        </a:p>
                      </p:txBody>
                    </p:sp>
                    <p:grpSp>
                      <p:nvGrpSpPr>
                        <p:cNvPr id="2250" name="그룹 2249">
                          <a:extLst>
                            <a:ext uri="{FF2B5EF4-FFF2-40B4-BE49-F238E27FC236}">
                              <a16:creationId xmlns:a16="http://schemas.microsoft.com/office/drawing/2014/main" id="{76921111-E6C4-95D4-867D-89969D79762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81198" y="4155591"/>
                          <a:ext cx="468002" cy="468000"/>
                          <a:chOff x="2832549" y="2470252"/>
                          <a:chExt cx="468002" cy="468000"/>
                        </a:xfrm>
                      </p:grpSpPr>
                      <p:sp>
                        <p:nvSpPr>
                          <p:cNvPr id="2272" name="타원 2271">
                            <a:extLst>
                              <a:ext uri="{FF2B5EF4-FFF2-40B4-BE49-F238E27FC236}">
                                <a16:creationId xmlns:a16="http://schemas.microsoft.com/office/drawing/2014/main" id="{EAD533F3-F1F5-8F39-4FF9-DD3E737406B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832549" y="2470252"/>
                            <a:ext cx="468000" cy="468000"/>
                          </a:xfrm>
                          <a:prstGeom prst="ellipse">
                            <a:avLst/>
                          </a:prstGeom>
                          <a:solidFill>
                            <a:srgbClr val="14161B"/>
                          </a:solidFill>
                          <a:ln w="635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273" name="그림 2272" descr="그래픽, 만화 영화, 예술이(가) 표시된 사진&#10;&#10;AI 생성 콘텐츠는 정확하지 않을 수 있습니다.">
                            <a:extLst>
                              <a:ext uri="{FF2B5EF4-FFF2-40B4-BE49-F238E27FC236}">
                                <a16:creationId xmlns:a16="http://schemas.microsoft.com/office/drawing/2014/main" id="{C3B47511-C52A-A185-6C68-9252302E8A2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832551" y="2470252"/>
                            <a:ext cx="468000" cy="4680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2251" name="TextBox 2250">
                          <a:extLst>
                            <a:ext uri="{FF2B5EF4-FFF2-40B4-BE49-F238E27FC236}">
                              <a16:creationId xmlns:a16="http://schemas.microsoft.com/office/drawing/2014/main" id="{71FE4FA2-1194-D4C0-4137-E5D288E17B3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11470" y="4871145"/>
                          <a:ext cx="670055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8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 시전 시간 감소 </a:t>
                          </a:r>
                        </a:p>
                      </p:txBody>
                    </p:sp>
                    <p:sp>
                      <p:nvSpPr>
                        <p:cNvPr id="2252" name="TextBox 2251">
                          <a:extLst>
                            <a:ext uri="{FF2B5EF4-FFF2-40B4-BE49-F238E27FC236}">
                              <a16:creationId xmlns:a16="http://schemas.microsoft.com/office/drawing/2014/main" id="{4974A854-D762-19FE-33B0-61D393D245C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3223" y="4623591"/>
                          <a:ext cx="506549" cy="247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72000" rIns="0" bIns="3600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900" b="1">
                              <a:solidFill>
                                <a:schemeClr val="bg1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 집중 공략 </a:t>
                          </a:r>
                          <a:endParaRPr lang="en-US" altLang="ko-KR" dirty="0"/>
                        </a:p>
                      </p:txBody>
                    </p:sp>
                    <p:grpSp>
                      <p:nvGrpSpPr>
                        <p:cNvPr id="2253" name="그룹 2252">
                          <a:extLst>
                            <a:ext uri="{FF2B5EF4-FFF2-40B4-BE49-F238E27FC236}">
                              <a16:creationId xmlns:a16="http://schemas.microsoft.com/office/drawing/2014/main" id="{B0437CE2-B51A-FA2A-4EDD-2357C02A2C0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112497" y="4155591"/>
                          <a:ext cx="468000" cy="468000"/>
                          <a:chOff x="416330" y="2636726"/>
                          <a:chExt cx="468000" cy="468000"/>
                        </a:xfrm>
                      </p:grpSpPr>
                      <p:sp>
                        <p:nvSpPr>
                          <p:cNvPr id="2254" name="타원 2253">
                            <a:extLst>
                              <a:ext uri="{FF2B5EF4-FFF2-40B4-BE49-F238E27FC236}">
                                <a16:creationId xmlns:a16="http://schemas.microsoft.com/office/drawing/2014/main" id="{2A8A4EBA-D001-A072-5159-08184E3F1E0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16330" y="2636726"/>
                            <a:ext cx="468000" cy="468000"/>
                          </a:xfrm>
                          <a:prstGeom prst="ellipse">
                            <a:avLst/>
                          </a:prstGeom>
                          <a:solidFill>
                            <a:srgbClr val="14161B"/>
                          </a:solidFill>
                          <a:ln w="635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255" name="그림 2254" descr="그린, 상징, 빛이(가) 표시된 사진&#10;&#10;AI 생성 콘텐츠는 정확하지 않을 수 있습니다.">
                            <a:extLst>
                              <a:ext uri="{FF2B5EF4-FFF2-40B4-BE49-F238E27FC236}">
                                <a16:creationId xmlns:a16="http://schemas.microsoft.com/office/drawing/2014/main" id="{D1622D94-7371-1CC9-644A-B8E0F6B54664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416330" y="2636726"/>
                            <a:ext cx="468000" cy="4680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</p:grpSp>
                <p:grpSp>
                  <p:nvGrpSpPr>
                    <p:cNvPr id="32" name="그룹 31">
                      <a:extLst>
                        <a:ext uri="{FF2B5EF4-FFF2-40B4-BE49-F238E27FC236}">
                          <a16:creationId xmlns:a16="http://schemas.microsoft.com/office/drawing/2014/main" id="{034F0C2B-B212-7E92-B110-E833D650C2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8828" y="5120580"/>
                      <a:ext cx="2984040" cy="1437600"/>
                      <a:chOff x="4888828" y="5120580"/>
                      <a:chExt cx="2984040" cy="1437600"/>
                    </a:xfrm>
                  </p:grpSpPr>
                  <p:grpSp>
                    <p:nvGrpSpPr>
                      <p:cNvPr id="33" name="그룹 32">
                        <a:extLst>
                          <a:ext uri="{FF2B5EF4-FFF2-40B4-BE49-F238E27FC236}">
                            <a16:creationId xmlns:a16="http://schemas.microsoft.com/office/drawing/2014/main" id="{04A37F3E-D5CD-AC55-2491-931A95CA40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88828" y="5120580"/>
                        <a:ext cx="2984040" cy="374399"/>
                        <a:chOff x="329248" y="3910075"/>
                        <a:chExt cx="2984040" cy="374399"/>
                      </a:xfrm>
                    </p:grpSpPr>
                    <p:cxnSp>
                      <p:nvCxnSpPr>
                        <p:cNvPr id="54" name="직선 연결선 53">
                          <a:extLst>
                            <a:ext uri="{FF2B5EF4-FFF2-40B4-BE49-F238E27FC236}">
                              <a16:creationId xmlns:a16="http://schemas.microsoft.com/office/drawing/2014/main" id="{F2330789-5172-8169-3DA8-AD2B54F125A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36088" y="4097274"/>
                          <a:ext cx="2977200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55" name="그림 54" descr="스크린샷, 폰트, 상징, 그래픽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79C5003E-B17C-6CB9-2B91-682491E2EDC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1647695" y="3910075"/>
                          <a:ext cx="353987" cy="37439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B0BE6F43-EC7D-3F1F-C201-3AAA4BD4982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9248" y="4104968"/>
                          <a:ext cx="1013098" cy="17485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36000" rIns="0" bIns="0" rtlCol="0" anchor="ctr" anchorCtr="0">
                          <a:spAutoFit/>
                        </a:bodyPr>
                        <a:lstStyle/>
                        <a:p>
                          <a:r>
                            <a:rPr lang="en-US" altLang="ko-KR" sz="900" b="1" dirty="0">
                              <a:solidFill>
                                <a:srgbClr val="FFC000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[</a:t>
                          </a:r>
                          <a:r>
                            <a:rPr lang="ko-KR" altLang="en-US" sz="900" b="1" dirty="0">
                              <a:solidFill>
                                <a:srgbClr val="FFC000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스킬의 방향성 결정</a:t>
                          </a:r>
                          <a:r>
                            <a:rPr lang="en-US" altLang="ko-KR" sz="900" b="1" dirty="0">
                              <a:solidFill>
                                <a:srgbClr val="FFC000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  <a:r>
                            <a:rPr lang="ko-KR" altLang="en-US" sz="900" b="1" dirty="0">
                              <a:solidFill>
                                <a:srgbClr val="FFC000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rPr>
                            <a:t> </a:t>
                          </a:r>
                          <a:endPara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4" name="그룹 33">
                        <a:extLst>
                          <a:ext uri="{FF2B5EF4-FFF2-40B4-BE49-F238E27FC236}">
                            <a16:creationId xmlns:a16="http://schemas.microsoft.com/office/drawing/2014/main" id="{CF08D5EF-D353-32FB-4B60-2C410453A8F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94795" y="5596405"/>
                        <a:ext cx="1907186" cy="961775"/>
                        <a:chOff x="5394795" y="5596405"/>
                        <a:chExt cx="1907186" cy="961775"/>
                      </a:xfrm>
                    </p:grpSpPr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FE7121F5-8CFE-41DA-FEA7-BC9724AA342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94795" y="6311959"/>
                          <a:ext cx="937756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8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재사용 대기 시간 감소</a:t>
                          </a:r>
                        </a:p>
                      </p:txBody>
                    </p:sp>
                    <p:sp>
                      <p:nvSpPr>
                        <p:cNvPr id="36" name="TextBox 35">
                          <a:extLst>
                            <a:ext uri="{FF2B5EF4-FFF2-40B4-BE49-F238E27FC236}">
                              <a16:creationId xmlns:a16="http://schemas.microsoft.com/office/drawing/2014/main" id="{C85740BE-E5D8-7F40-E317-708315BE669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36046" y="6064405"/>
                          <a:ext cx="455253" cy="247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72000" rIns="0" bIns="3600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900" b="1">
                              <a:solidFill>
                                <a:schemeClr val="bg1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빠른 준비</a:t>
                          </a:r>
                          <a:endParaRPr lang="en-US" altLang="ko-KR" dirty="0"/>
                        </a:p>
                      </p:txBody>
                    </p:sp>
                    <p:grpSp>
                      <p:nvGrpSpPr>
                        <p:cNvPr id="37" name="그룹 36">
                          <a:extLst>
                            <a:ext uri="{FF2B5EF4-FFF2-40B4-BE49-F238E27FC236}">
                              <a16:creationId xmlns:a16="http://schemas.microsoft.com/office/drawing/2014/main" id="{9C0E9628-101F-4B9C-0866-F4DEAE52B9E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29672" y="5596405"/>
                          <a:ext cx="468000" cy="468000"/>
                          <a:chOff x="2311631" y="4239327"/>
                          <a:chExt cx="468000" cy="468000"/>
                        </a:xfrm>
                      </p:grpSpPr>
                      <p:sp>
                        <p:nvSpPr>
                          <p:cNvPr id="51" name="타원 50">
                            <a:extLst>
                              <a:ext uri="{FF2B5EF4-FFF2-40B4-BE49-F238E27FC236}">
                                <a16:creationId xmlns:a16="http://schemas.microsoft.com/office/drawing/2014/main" id="{7B762A42-F747-ED03-0845-8923AEDA54C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311631" y="4239327"/>
                            <a:ext cx="468000" cy="468000"/>
                          </a:xfrm>
                          <a:prstGeom prst="ellipse">
                            <a:avLst/>
                          </a:prstGeom>
                          <a:solidFill>
                            <a:srgbClr val="14161B"/>
                          </a:solidFill>
                          <a:ln w="6350">
                            <a:solidFill>
                              <a:srgbClr val="FFC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53" name="그림 52" descr="모래 시계, 정물 사진, 빛이(가) 표시된 사진&#10;&#10;AI 생성 콘텐츠는 정확하지 않을 수 있습니다.">
                            <a:extLst>
                              <a:ext uri="{FF2B5EF4-FFF2-40B4-BE49-F238E27FC236}">
                                <a16:creationId xmlns:a16="http://schemas.microsoft.com/office/drawing/2014/main" id="{9B09FC14-FB9E-48B6-D6B7-9C017400B38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311631" y="4239327"/>
                            <a:ext cx="468000" cy="4680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BB0A3365-95B7-7B20-2A3C-E1ACAA24289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94068" y="6311959"/>
                          <a:ext cx="807913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8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게이지를 소모하여 </a:t>
                          </a:r>
                        </a:p>
                        <a:p>
                          <a:r>
                            <a:rPr lang="ko-KR" altLang="en-US" dirty="0"/>
                            <a:t>피해량 증가</a:t>
                          </a:r>
                        </a:p>
                      </p:txBody>
                    </p:sp>
                    <p:sp>
                      <p:nvSpPr>
                        <p:cNvPr id="42" name="TextBox 41">
                          <a:extLst>
                            <a:ext uri="{FF2B5EF4-FFF2-40B4-BE49-F238E27FC236}">
                              <a16:creationId xmlns:a16="http://schemas.microsoft.com/office/drawing/2014/main" id="{E34BADA1-746D-5443-042A-89EB7374EAA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17499" y="6064405"/>
                          <a:ext cx="561051" cy="247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72000" rIns="0" bIns="36000" rtlCol="0" anchor="ctr" anchorCtr="0">
                          <a:spAutoFit/>
                        </a:bodyPr>
                        <a:lstStyle>
                          <a:defPPr>
                            <a:defRPr lang="ko-KR"/>
                          </a:defPPr>
                          <a:lvl1pPr algn="ctr">
                            <a:defRPr sz="900" b="1">
                              <a:solidFill>
                                <a:schemeClr val="bg1"/>
                              </a:solidFill>
                              <a:latin typeface="Noto Sans KR" panose="020B0200000000000000" pitchFamily="50" charset="-127"/>
                              <a:ea typeface="Noto Sans KR" panose="020B0200000000000000" pitchFamily="50" charset="-127"/>
                              <a:cs typeface="Pretendard Variable Medium" panose="02000003000000020004" pitchFamily="2" charset="-127"/>
                            </a:defRPr>
                          </a:lvl1pPr>
                        </a:lstStyle>
                        <a:p>
                          <a:r>
                            <a:rPr lang="ko-KR" altLang="en-US" dirty="0"/>
                            <a:t>최후의 판단</a:t>
                          </a:r>
                          <a:endParaRPr lang="en-US" altLang="ko-KR" dirty="0"/>
                        </a:p>
                      </p:txBody>
                    </p:sp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A8319C3A-96A3-339D-BA1E-5BEB0942A12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64025" y="5596405"/>
                          <a:ext cx="468000" cy="468000"/>
                          <a:chOff x="698721" y="4239327"/>
                          <a:chExt cx="468000" cy="468000"/>
                        </a:xfrm>
                      </p:grpSpPr>
                      <p:sp>
                        <p:nvSpPr>
                          <p:cNvPr id="49" name="타원 48">
                            <a:extLst>
                              <a:ext uri="{FF2B5EF4-FFF2-40B4-BE49-F238E27FC236}">
                                <a16:creationId xmlns:a16="http://schemas.microsoft.com/office/drawing/2014/main" id="{3E8CCCA2-901F-DCB0-1CB0-FFFD102A541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8721" y="4239327"/>
                            <a:ext cx="468000" cy="468000"/>
                          </a:xfrm>
                          <a:prstGeom prst="ellipse">
                            <a:avLst/>
                          </a:prstGeom>
                          <a:solidFill>
                            <a:srgbClr val="14161B"/>
                          </a:solidFill>
                          <a:ln w="6350">
                            <a:solidFill>
                              <a:srgbClr val="FFC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50" name="그림 49" descr="상징, 호박, 양초, 노랑이(가) 표시된 사진&#10;&#10;AI 생성 콘텐츠는 정확하지 않을 수 있습니다.">
                            <a:extLst>
                              <a:ext uri="{FF2B5EF4-FFF2-40B4-BE49-F238E27FC236}">
                                <a16:creationId xmlns:a16="http://schemas.microsoft.com/office/drawing/2014/main" id="{5B969B84-7D2A-7EB3-568B-FDADC9D1F95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8721" y="4239327"/>
                            <a:ext cx="468000" cy="4680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</p:grpSp>
              </p:grp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A9376528-D3D5-F7F5-23A2-F3D679587C4E}"/>
                      </a:ext>
                    </a:extLst>
                  </p:cNvPr>
                  <p:cNvGrpSpPr/>
                  <p:nvPr/>
                </p:nvGrpSpPr>
                <p:grpSpPr>
                  <a:xfrm>
                    <a:off x="10458420" y="2106868"/>
                    <a:ext cx="1369482" cy="141286"/>
                    <a:chOff x="8398810" y="2108948"/>
                    <a:chExt cx="1369482" cy="141286"/>
                  </a:xfrm>
                </p:grpSpPr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4FCEE7EC-9E40-3977-54B7-7567B03772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66552" y="2108948"/>
                      <a:ext cx="501740" cy="14128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1800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ko-KR" altLang="en-US" dirty="0"/>
                        <a:t>이펙트 변경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6" name="별: 꼭짓점 5개 25">
                      <a:extLst>
                        <a:ext uri="{FF2B5EF4-FFF2-40B4-BE49-F238E27FC236}">
                          <a16:creationId xmlns:a16="http://schemas.microsoft.com/office/drawing/2014/main" id="{9E323C22-DE65-BB11-F712-9E9FDF852D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83256" y="2111962"/>
                      <a:ext cx="135256" cy="135256"/>
                    </a:xfrm>
                    <a:prstGeom prst="star5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17784F6D-7596-770E-F8D4-A7B1FB4799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82106" y="2108948"/>
                      <a:ext cx="407163" cy="14128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1800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ko-KR" altLang="en-US" dirty="0"/>
                        <a:t>모션 변경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8" name="별: 꼭짓점 5개 27">
                      <a:extLst>
                        <a:ext uri="{FF2B5EF4-FFF2-40B4-BE49-F238E27FC236}">
                          <a16:creationId xmlns:a16="http://schemas.microsoft.com/office/drawing/2014/main" id="{39CADAFE-3F0D-D972-CDB0-19DCA2600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8810" y="2111962"/>
                      <a:ext cx="135256" cy="135256"/>
                    </a:xfrm>
                    <a:prstGeom prst="star5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22" name="별: 꼭짓점 5개 21">
                  <a:extLst>
                    <a:ext uri="{FF2B5EF4-FFF2-40B4-BE49-F238E27FC236}">
                      <a16:creationId xmlns:a16="http://schemas.microsoft.com/office/drawing/2014/main" id="{9B5D3E18-8BD3-9076-306D-C828039DDAEF}"/>
                    </a:ext>
                  </a:extLst>
                </p:cNvPr>
                <p:cNvSpPr/>
                <p:nvPr/>
              </p:nvSpPr>
              <p:spPr>
                <a:xfrm>
                  <a:off x="9403510" y="4135545"/>
                  <a:ext cx="135256" cy="135256"/>
                </a:xfrm>
                <a:prstGeom prst="star5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별: 꼭짓점 5개 18">
                <a:extLst>
                  <a:ext uri="{FF2B5EF4-FFF2-40B4-BE49-F238E27FC236}">
                    <a16:creationId xmlns:a16="http://schemas.microsoft.com/office/drawing/2014/main" id="{3E472B62-8984-6C2A-3FFC-58CC745EA3C5}"/>
                  </a:ext>
                </a:extLst>
              </p:cNvPr>
              <p:cNvSpPr/>
              <p:nvPr/>
            </p:nvSpPr>
            <p:spPr>
              <a:xfrm>
                <a:off x="11475298" y="4135545"/>
                <a:ext cx="135256" cy="135256"/>
              </a:xfrm>
              <a:prstGeom prst="star5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별: 꼭짓점 5개 19">
                <a:extLst>
                  <a:ext uri="{FF2B5EF4-FFF2-40B4-BE49-F238E27FC236}">
                    <a16:creationId xmlns:a16="http://schemas.microsoft.com/office/drawing/2014/main" id="{E4ED38A9-D85B-1133-C529-F865B4F02A2B}"/>
                  </a:ext>
                </a:extLst>
              </p:cNvPr>
              <p:cNvSpPr/>
              <p:nvPr/>
            </p:nvSpPr>
            <p:spPr>
              <a:xfrm>
                <a:off x="10440947" y="4135545"/>
                <a:ext cx="135256" cy="13525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27" name="그룹 2126">
              <a:extLst>
                <a:ext uri="{FF2B5EF4-FFF2-40B4-BE49-F238E27FC236}">
                  <a16:creationId xmlns:a16="http://schemas.microsoft.com/office/drawing/2014/main" id="{9566A883-0A8D-051C-FE3B-0B88764B500D}"/>
                </a:ext>
              </a:extLst>
            </p:cNvPr>
            <p:cNvGrpSpPr/>
            <p:nvPr/>
          </p:nvGrpSpPr>
          <p:grpSpPr>
            <a:xfrm>
              <a:off x="4444138" y="540839"/>
              <a:ext cx="7075429" cy="5739520"/>
              <a:chOff x="4444138" y="540839"/>
              <a:chExt cx="7075429" cy="5739520"/>
            </a:xfrm>
          </p:grpSpPr>
          <p:grpSp>
            <p:nvGrpSpPr>
              <p:cNvPr id="2126" name="그룹 2125">
                <a:extLst>
                  <a:ext uri="{FF2B5EF4-FFF2-40B4-BE49-F238E27FC236}">
                    <a16:creationId xmlns:a16="http://schemas.microsoft.com/office/drawing/2014/main" id="{5654C8D5-EEE6-E6DB-8BF5-0A54FFAA8989}"/>
                  </a:ext>
                </a:extLst>
              </p:cNvPr>
              <p:cNvGrpSpPr/>
              <p:nvPr/>
            </p:nvGrpSpPr>
            <p:grpSpPr>
              <a:xfrm>
                <a:off x="4444138" y="540839"/>
                <a:ext cx="7075429" cy="1944775"/>
                <a:chOff x="4444138" y="540839"/>
                <a:chExt cx="7075429" cy="1944775"/>
              </a:xfrm>
            </p:grpSpPr>
            <p:sp>
              <p:nvSpPr>
                <p:cNvPr id="2244" name="TextBox 2243">
                  <a:extLst>
                    <a:ext uri="{FF2B5EF4-FFF2-40B4-BE49-F238E27FC236}">
                      <a16:creationId xmlns:a16="http://schemas.microsoft.com/office/drawing/2014/main" id="{8B6D5142-EEDB-39EA-9E0D-190456E7343A}"/>
                    </a:ext>
                  </a:extLst>
                </p:cNvPr>
                <p:cNvSpPr txBox="1"/>
                <p:nvPr/>
              </p:nvSpPr>
              <p:spPr>
                <a:xfrm>
                  <a:off x="4444138" y="540839"/>
                  <a:ext cx="2459581" cy="211203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txBody>
                <a:bodyPr wrap="square" lIns="0" tIns="36000" rIns="0" bIns="3600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1T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트라이포드 컨셉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 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파티 기여도 향상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  <p:grpSp>
              <p:nvGrpSpPr>
                <p:cNvPr id="2303" name="그룹 2302">
                  <a:extLst>
                    <a:ext uri="{FF2B5EF4-FFF2-40B4-BE49-F238E27FC236}">
                      <a16:creationId xmlns:a16="http://schemas.microsoft.com/office/drawing/2014/main" id="{E246B58C-F92B-8DB9-6361-EFD1B2168B54}"/>
                    </a:ext>
                  </a:extLst>
                </p:cNvPr>
                <p:cNvGrpSpPr/>
                <p:nvPr/>
              </p:nvGrpSpPr>
              <p:grpSpPr>
                <a:xfrm>
                  <a:off x="4444138" y="752042"/>
                  <a:ext cx="7075429" cy="1733572"/>
                  <a:chOff x="4001659" y="818659"/>
                  <a:chExt cx="7075429" cy="1733572"/>
                </a:xfrm>
              </p:grpSpPr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6F11CC92-8388-F1CB-2F29-05C288A53AF5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1396516"/>
                    <a:ext cx="7075429" cy="577858"/>
                    <a:chOff x="2808031" y="1453226"/>
                    <a:chExt cx="7995269" cy="652981"/>
                  </a:xfrm>
                </p:grpSpPr>
                <p:sp>
                  <p:nvSpPr>
                    <p:cNvPr id="2256" name="직사각형 2255">
                      <a:extLst>
                        <a:ext uri="{FF2B5EF4-FFF2-40B4-BE49-F238E27FC236}">
                          <a16:creationId xmlns:a16="http://schemas.microsoft.com/office/drawing/2014/main" id="{29C94A91-0FE3-749C-869E-E8EC2A9E47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145322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76" name="TextBox 2175">
                      <a:extLst>
                        <a:ext uri="{FF2B5EF4-FFF2-40B4-BE49-F238E27FC236}">
                          <a16:creationId xmlns:a16="http://schemas.microsoft.com/office/drawing/2014/main" id="{E4AA69D7-B33D-E65F-9A38-25FE9363ED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1701465"/>
                      <a:ext cx="41662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</a:rPr>
                        <a:t>뇌진탕 </a:t>
                      </a:r>
                      <a:endParaRPr lang="en-US" altLang="ko-KR" dirty="0">
                        <a:solidFill>
                          <a:srgbClr val="0070C0"/>
                        </a:solidFill>
                      </a:endParaRPr>
                    </a:p>
                  </p:txBody>
                </p:sp>
                <p:grpSp>
                  <p:nvGrpSpPr>
                    <p:cNvPr id="11" name="그룹 10">
                      <a:extLst>
                        <a:ext uri="{FF2B5EF4-FFF2-40B4-BE49-F238E27FC236}">
                          <a16:creationId xmlns:a16="http://schemas.microsoft.com/office/drawing/2014/main" id="{960592FA-6ABB-2764-0D37-96E7F699D8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1453227"/>
                      <a:ext cx="612348" cy="652980"/>
                      <a:chOff x="2112576" y="1453227"/>
                      <a:chExt cx="612348" cy="652980"/>
                    </a:xfrm>
                  </p:grpSpPr>
                  <p:sp>
                    <p:nvSpPr>
                      <p:cNvPr id="2264" name="직사각형 2263">
                        <a:extLst>
                          <a:ext uri="{FF2B5EF4-FFF2-40B4-BE49-F238E27FC236}">
                            <a16:creationId xmlns:a16="http://schemas.microsoft.com/office/drawing/2014/main" id="{8610633E-DC0E-99A4-C421-83FA3E106E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1453227"/>
                        <a:ext cx="612348" cy="65298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77" name="그룹 2176">
                        <a:extLst>
                          <a:ext uri="{FF2B5EF4-FFF2-40B4-BE49-F238E27FC236}">
                            <a16:creationId xmlns:a16="http://schemas.microsoft.com/office/drawing/2014/main" id="{A5DDB091-456B-E144-3627-75449EE6F3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1545718"/>
                        <a:ext cx="468000" cy="468000"/>
                        <a:chOff x="1683008" y="963353"/>
                        <a:chExt cx="468000" cy="468000"/>
                      </a:xfrm>
                    </p:grpSpPr>
                    <p:sp>
                      <p:nvSpPr>
                        <p:cNvPr id="2188" name="타원 2187">
                          <a:extLst>
                            <a:ext uri="{FF2B5EF4-FFF2-40B4-BE49-F238E27FC236}">
                              <a16:creationId xmlns:a16="http://schemas.microsoft.com/office/drawing/2014/main" id="{46C24175-6496-8823-D473-17E70CECA9E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963353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89" name="그림 2188" descr="시계, 원, 손목시계, 시간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7B6BCFA3-A361-BB45-8198-D41335975FF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963353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A5775CD2-2344-A978-6476-74CEE2FE99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1701465"/>
                      <a:ext cx="2322216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스킬의 무력화 단계가 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중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으로 증가합니다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62" name="그룹 61">
                    <a:extLst>
                      <a:ext uri="{FF2B5EF4-FFF2-40B4-BE49-F238E27FC236}">
                        <a16:creationId xmlns:a16="http://schemas.microsoft.com/office/drawing/2014/main" id="{D76E2DB5-4F52-2D20-B3BC-A82EEF425E62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1974373"/>
                    <a:ext cx="7075429" cy="577858"/>
                    <a:chOff x="2808031" y="2106206"/>
                    <a:chExt cx="7995269" cy="652981"/>
                  </a:xfrm>
                </p:grpSpPr>
                <p:sp>
                  <p:nvSpPr>
                    <p:cNvPr id="2257" name="직사각형 2256">
                      <a:extLst>
                        <a:ext uri="{FF2B5EF4-FFF2-40B4-BE49-F238E27FC236}">
                          <a16:creationId xmlns:a16="http://schemas.microsoft.com/office/drawing/2014/main" id="{4E80274B-B9E7-4296-88CE-EED89FAB44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210620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79" name="TextBox 2178">
                      <a:extLst>
                        <a:ext uri="{FF2B5EF4-FFF2-40B4-BE49-F238E27FC236}">
                          <a16:creationId xmlns:a16="http://schemas.microsoft.com/office/drawing/2014/main" id="{04D18BF5-DE42-80D3-78CB-F4CA5AFC55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2354446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</a:rPr>
                        <a:t>약점 공략 </a:t>
                      </a:r>
                      <a:endParaRPr lang="en-US" altLang="ko-KR" dirty="0">
                        <a:solidFill>
                          <a:srgbClr val="0070C0"/>
                        </a:solidFill>
                      </a:endParaRPr>
                    </a:p>
                  </p:txBody>
                </p:sp>
                <p:grpSp>
                  <p:nvGrpSpPr>
                    <p:cNvPr id="12" name="그룹 11">
                      <a:extLst>
                        <a:ext uri="{FF2B5EF4-FFF2-40B4-BE49-F238E27FC236}">
                          <a16:creationId xmlns:a16="http://schemas.microsoft.com/office/drawing/2014/main" id="{4BBCBBE2-1C07-B11C-681D-7152E95282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2106207"/>
                      <a:ext cx="612348" cy="652980"/>
                      <a:chOff x="2112576" y="2106207"/>
                      <a:chExt cx="612348" cy="652980"/>
                    </a:xfrm>
                  </p:grpSpPr>
                  <p:sp>
                    <p:nvSpPr>
                      <p:cNvPr id="2265" name="직사각형 2264">
                        <a:extLst>
                          <a:ext uri="{FF2B5EF4-FFF2-40B4-BE49-F238E27FC236}">
                            <a16:creationId xmlns:a16="http://schemas.microsoft.com/office/drawing/2014/main" id="{24BE9D5E-FC44-39A3-B9BD-D5D896E06E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2106207"/>
                        <a:ext cx="612348" cy="65298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80" name="그룹 2179">
                        <a:extLst>
                          <a:ext uri="{FF2B5EF4-FFF2-40B4-BE49-F238E27FC236}">
                            <a16:creationId xmlns:a16="http://schemas.microsoft.com/office/drawing/2014/main" id="{AC56A66A-D2E6-1A6C-E254-A425C89715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2198699"/>
                        <a:ext cx="468000" cy="468000"/>
                        <a:chOff x="2832549" y="1059067"/>
                        <a:chExt cx="468000" cy="468000"/>
                      </a:xfrm>
                    </p:grpSpPr>
                    <p:sp>
                      <p:nvSpPr>
                        <p:cNvPr id="2186" name="타원 2185">
                          <a:extLst>
                            <a:ext uri="{FF2B5EF4-FFF2-40B4-BE49-F238E27FC236}">
                              <a16:creationId xmlns:a16="http://schemas.microsoft.com/office/drawing/2014/main" id="{A10BF9C6-2E21-6CCD-8B17-97B260832B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105906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87" name="그림 2186" descr="스크린샷, 일렉트릭 블루, 블랙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DFFE7020-E8F2-B758-A769-F1D5FC115E4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49" y="105906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42530DAB-7685-E660-6A62-26F940F991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2354446"/>
                      <a:ext cx="5104528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공격에 적중된 적은 </a:t>
                      </a:r>
                      <a:r>
                        <a:rPr lang="en-US" altLang="ko-KR" sz="900" dirty="0">
                          <a:solidFill>
                            <a:srgbClr val="B7A9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동안 자신 및 파티원의 치명타 공격에 받는 피해가 </a:t>
                      </a:r>
                      <a:r>
                        <a:rPr lang="en-US" altLang="ko-KR" sz="900" dirty="0">
                          <a:solidFill>
                            <a:srgbClr val="36AC36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4145D9F7-1431-481B-E9E1-617F4D66B7C7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818659"/>
                    <a:ext cx="7075429" cy="577857"/>
                    <a:chOff x="2808031" y="800246"/>
                    <a:chExt cx="7995269" cy="652980"/>
                  </a:xfrm>
                </p:grpSpPr>
                <p:sp>
                  <p:nvSpPr>
                    <p:cNvPr id="2258" name="직사각형 2257">
                      <a:extLst>
                        <a:ext uri="{FF2B5EF4-FFF2-40B4-BE49-F238E27FC236}">
                          <a16:creationId xmlns:a16="http://schemas.microsoft.com/office/drawing/2014/main" id="{2DAC881B-05E1-ECB3-BC50-6AC7F72955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80024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53177DC6-720C-EEF7-B161-4A32C2B0B8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800246"/>
                      <a:ext cx="612348" cy="652980"/>
                      <a:chOff x="2112576" y="800246"/>
                      <a:chExt cx="612348" cy="652980"/>
                    </a:xfrm>
                  </p:grpSpPr>
                  <p:sp>
                    <p:nvSpPr>
                      <p:cNvPr id="2266" name="직사각형 2265">
                        <a:extLst>
                          <a:ext uri="{FF2B5EF4-FFF2-40B4-BE49-F238E27FC236}">
                            <a16:creationId xmlns:a16="http://schemas.microsoft.com/office/drawing/2014/main" id="{CACCF528-A720-8CEE-DAA6-F995E7B82C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800246"/>
                        <a:ext cx="612348" cy="65298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82" name="그룹 2181">
                        <a:extLst>
                          <a:ext uri="{FF2B5EF4-FFF2-40B4-BE49-F238E27FC236}">
                            <a16:creationId xmlns:a16="http://schemas.microsoft.com/office/drawing/2014/main" id="{74085109-2A19-24A4-4B8D-3997578CF30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892737"/>
                        <a:ext cx="468000" cy="468000"/>
                        <a:chOff x="416330" y="1207608"/>
                        <a:chExt cx="468000" cy="468000"/>
                      </a:xfrm>
                    </p:grpSpPr>
                    <p:sp>
                      <p:nvSpPr>
                        <p:cNvPr id="2184" name="타원 2183">
                          <a:extLst>
                            <a:ext uri="{FF2B5EF4-FFF2-40B4-BE49-F238E27FC236}">
                              <a16:creationId xmlns:a16="http://schemas.microsoft.com/office/drawing/2014/main" id="{231528B2-D580-20C4-8275-D51B1D9F0F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6330" y="1207608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85" name="그림 2184" descr="다채로움, 일렉트릭 블루, 블루, 라인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DF4EB174-9F9E-BEF4-E808-EF62C01CD39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330" y="1207608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32C051F9-896D-19A1-0CDD-C11F735EEA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7" y="1048484"/>
                      <a:ext cx="1912839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부위파괴 레벨이 </a:t>
                      </a:r>
                      <a:r>
                        <a:rPr lang="en-US" altLang="ko-KR" sz="900" dirty="0">
                          <a:solidFill>
                            <a:srgbClr val="36AC36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만큼 증가합니다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2181" name="TextBox 2180">
                      <a:extLst>
                        <a:ext uri="{FF2B5EF4-FFF2-40B4-BE49-F238E27FC236}">
                          <a16:creationId xmlns:a16="http://schemas.microsoft.com/office/drawing/2014/main" id="{1E746FF3-15A7-FDFB-76F1-A3B4C4F6BB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1048484"/>
                      <a:ext cx="811507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부위파괴 강화 </a:t>
                      </a:r>
                      <a:endParaRPr lang="en-US" altLang="ko-KR" sz="900" b="1" dirty="0">
                        <a:solidFill>
                          <a:srgbClr val="0070C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2124" name="그룹 2123">
                <a:extLst>
                  <a:ext uri="{FF2B5EF4-FFF2-40B4-BE49-F238E27FC236}">
                    <a16:creationId xmlns:a16="http://schemas.microsoft.com/office/drawing/2014/main" id="{373FB2B4-0199-A466-7385-8505B22F1A8D}"/>
                  </a:ext>
                </a:extLst>
              </p:cNvPr>
              <p:cNvGrpSpPr/>
              <p:nvPr/>
            </p:nvGrpSpPr>
            <p:grpSpPr>
              <a:xfrm>
                <a:off x="4444138" y="4913445"/>
                <a:ext cx="7075429" cy="1366914"/>
                <a:chOff x="4444139" y="4913445"/>
                <a:chExt cx="7075429" cy="1366914"/>
              </a:xfrm>
            </p:grpSpPr>
            <p:sp>
              <p:nvSpPr>
                <p:cNvPr id="2123" name="TextBox 2122">
                  <a:extLst>
                    <a:ext uri="{FF2B5EF4-FFF2-40B4-BE49-F238E27FC236}">
                      <a16:creationId xmlns:a16="http://schemas.microsoft.com/office/drawing/2014/main" id="{3B7A6FFC-D16D-EFC0-1FDC-D150B9A18A75}"/>
                    </a:ext>
                  </a:extLst>
                </p:cNvPr>
                <p:cNvSpPr txBox="1"/>
                <p:nvPr/>
              </p:nvSpPr>
              <p:spPr>
                <a:xfrm>
                  <a:off x="4444139" y="4913445"/>
                  <a:ext cx="2459581" cy="211203"/>
                </a:xfrm>
                <a:prstGeom prst="rect">
                  <a:avLst/>
                </a:prstGeom>
                <a:solidFill>
                  <a:srgbClr val="F2B800"/>
                </a:solidFill>
                <a:ln>
                  <a:solidFill>
                    <a:srgbClr val="F2B800"/>
                  </a:solidFill>
                </a:ln>
              </p:spPr>
              <p:txBody>
                <a:bodyPr wrap="square" lIns="0" tIns="36000" rIns="0" bIns="3600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3T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트라이포드 컨셉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스킬의 방향성 결정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  <p:grpSp>
              <p:nvGrpSpPr>
                <p:cNvPr id="2112" name="그룹 2111">
                  <a:extLst>
                    <a:ext uri="{FF2B5EF4-FFF2-40B4-BE49-F238E27FC236}">
                      <a16:creationId xmlns:a16="http://schemas.microsoft.com/office/drawing/2014/main" id="{EA00DB6C-7751-E9E2-F22B-FF0F39382589}"/>
                    </a:ext>
                  </a:extLst>
                </p:cNvPr>
                <p:cNvGrpSpPr/>
                <p:nvPr/>
              </p:nvGrpSpPr>
              <p:grpSpPr>
                <a:xfrm>
                  <a:off x="4444139" y="5124648"/>
                  <a:ext cx="7075429" cy="1155711"/>
                  <a:chOff x="4001659" y="4687749"/>
                  <a:chExt cx="7075429" cy="1155711"/>
                </a:xfrm>
              </p:grpSpPr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6A6F51F1-E0AF-6B29-594B-40E122B0A210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4687749"/>
                    <a:ext cx="7075429" cy="577860"/>
                    <a:chOff x="2808031" y="5172327"/>
                    <a:chExt cx="7995269" cy="652983"/>
                  </a:xfrm>
                </p:grpSpPr>
                <p:sp>
                  <p:nvSpPr>
                    <p:cNvPr id="2262" name="직사각형 2261">
                      <a:extLst>
                        <a:ext uri="{FF2B5EF4-FFF2-40B4-BE49-F238E27FC236}">
                          <a16:creationId xmlns:a16="http://schemas.microsoft.com/office/drawing/2014/main" id="{C5C8E2FA-6E93-27AA-8445-16211646C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5172327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42" name="TextBox 2141">
                      <a:extLst>
                        <a:ext uri="{FF2B5EF4-FFF2-40B4-BE49-F238E27FC236}">
                          <a16:creationId xmlns:a16="http://schemas.microsoft.com/office/drawing/2014/main" id="{AAF6C719-C954-D4F7-A664-2D23B94647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5420571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ko-KR" altLang="en-US" dirty="0">
                          <a:solidFill>
                            <a:srgbClr val="F2B800"/>
                          </a:solidFill>
                        </a:rPr>
                        <a:t> 빠른 준비 </a:t>
                      </a:r>
                      <a:endParaRPr lang="en-US" altLang="ko-KR" dirty="0">
                        <a:solidFill>
                          <a:srgbClr val="F2B800"/>
                        </a:solidFill>
                      </a:endParaRPr>
                    </a:p>
                  </p:txBody>
                </p:sp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29009E81-E83D-D52D-898E-3D06F39AF1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5172330"/>
                      <a:ext cx="612348" cy="652980"/>
                      <a:chOff x="2112576" y="5172330"/>
                      <a:chExt cx="612348" cy="652980"/>
                    </a:xfrm>
                  </p:grpSpPr>
                  <p:sp>
                    <p:nvSpPr>
                      <p:cNvPr id="2270" name="직사각형 2269">
                        <a:extLst>
                          <a:ext uri="{FF2B5EF4-FFF2-40B4-BE49-F238E27FC236}">
                            <a16:creationId xmlns:a16="http://schemas.microsoft.com/office/drawing/2014/main" id="{A8DC0D37-B9FE-F0C4-3EB5-45EDDD9274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5172330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FFECB2"/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43" name="그룹 2142">
                        <a:extLst>
                          <a:ext uri="{FF2B5EF4-FFF2-40B4-BE49-F238E27FC236}">
                            <a16:creationId xmlns:a16="http://schemas.microsoft.com/office/drawing/2014/main" id="{4CC7414A-E31A-85ED-8A22-857714D5ECC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5264824"/>
                        <a:ext cx="468000" cy="468000"/>
                        <a:chOff x="2311631" y="4239327"/>
                        <a:chExt cx="468000" cy="468000"/>
                      </a:xfrm>
                    </p:grpSpPr>
                    <p:sp>
                      <p:nvSpPr>
                        <p:cNvPr id="2149" name="타원 2148">
                          <a:extLst>
                            <a:ext uri="{FF2B5EF4-FFF2-40B4-BE49-F238E27FC236}">
                              <a16:creationId xmlns:a16="http://schemas.microsoft.com/office/drawing/2014/main" id="{03E54A98-E7DC-5819-BDCD-9A32BA9072C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1163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50" name="그림 2149" descr="모래 시계, 정물 사진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3394C48C-6618-3A2B-52E0-091627347DF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31163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18FCD263-DBA2-CFAB-634C-034134D15F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7" y="5420571"/>
                      <a:ext cx="2064997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재사용 대기시간이 </a:t>
                      </a:r>
                      <a:r>
                        <a:rPr lang="en-US" altLang="ko-KR" sz="900" dirty="0">
                          <a:solidFill>
                            <a:srgbClr val="36AC36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감소합니다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2240" name="그룹 2239">
                    <a:extLst>
                      <a:ext uri="{FF2B5EF4-FFF2-40B4-BE49-F238E27FC236}">
                        <a16:creationId xmlns:a16="http://schemas.microsoft.com/office/drawing/2014/main" id="{8E8A9EA4-AE50-2D35-83B9-8DCA8C83D5AF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5265599"/>
                    <a:ext cx="7075429" cy="577861"/>
                    <a:chOff x="2808031" y="5825305"/>
                    <a:chExt cx="7995269" cy="652985"/>
                  </a:xfrm>
                </p:grpSpPr>
                <p:sp>
                  <p:nvSpPr>
                    <p:cNvPr id="2263" name="직사각형 2262">
                      <a:extLst>
                        <a:ext uri="{FF2B5EF4-FFF2-40B4-BE49-F238E27FC236}">
                          <a16:creationId xmlns:a16="http://schemas.microsoft.com/office/drawing/2014/main" id="{2C3BFA3D-558C-59B8-A97C-EC39F202A7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5825305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45" name="TextBox 2144">
                      <a:extLst>
                        <a:ext uri="{FF2B5EF4-FFF2-40B4-BE49-F238E27FC236}">
                          <a16:creationId xmlns:a16="http://schemas.microsoft.com/office/drawing/2014/main" id="{E01EDCE8-72C8-F232-3A01-366B48199E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6073552"/>
                      <a:ext cx="691955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F2B80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F2B800"/>
                          </a:solidFill>
                        </a:rPr>
                        <a:t>최후의 판단 </a:t>
                      </a:r>
                      <a:endParaRPr lang="en-US" altLang="ko-KR" dirty="0">
                        <a:solidFill>
                          <a:srgbClr val="F2B800"/>
                        </a:solidFill>
                      </a:endParaRPr>
                    </a:p>
                  </p:txBody>
                </p:sp>
                <p:grpSp>
                  <p:nvGrpSpPr>
                    <p:cNvPr id="17" name="그룹 16">
                      <a:extLst>
                        <a:ext uri="{FF2B5EF4-FFF2-40B4-BE49-F238E27FC236}">
                          <a16:creationId xmlns:a16="http://schemas.microsoft.com/office/drawing/2014/main" id="{1569ED9A-E471-0AE5-474E-9BC39B8212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5825310"/>
                      <a:ext cx="612348" cy="652980"/>
                      <a:chOff x="2112576" y="5825310"/>
                      <a:chExt cx="612348" cy="652980"/>
                    </a:xfrm>
                  </p:grpSpPr>
                  <p:sp>
                    <p:nvSpPr>
                      <p:cNvPr id="2271" name="직사각형 2270">
                        <a:extLst>
                          <a:ext uri="{FF2B5EF4-FFF2-40B4-BE49-F238E27FC236}">
                            <a16:creationId xmlns:a16="http://schemas.microsoft.com/office/drawing/2014/main" id="{7127BF22-0301-F3FF-CBD0-88F1E135AB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5825310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FFECB2"/>
                      </a:solidFill>
                      <a:ln w="1270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46" name="그룹 2145">
                        <a:extLst>
                          <a:ext uri="{FF2B5EF4-FFF2-40B4-BE49-F238E27FC236}">
                            <a16:creationId xmlns:a16="http://schemas.microsoft.com/office/drawing/2014/main" id="{0102CD43-F843-029E-98DD-C0BABEA5337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5917805"/>
                        <a:ext cx="468000" cy="468000"/>
                        <a:chOff x="698721" y="4239327"/>
                        <a:chExt cx="468000" cy="468000"/>
                      </a:xfrm>
                    </p:grpSpPr>
                    <p:sp>
                      <p:nvSpPr>
                        <p:cNvPr id="2147" name="타원 2146">
                          <a:extLst>
                            <a:ext uri="{FF2B5EF4-FFF2-40B4-BE49-F238E27FC236}">
                              <a16:creationId xmlns:a16="http://schemas.microsoft.com/office/drawing/2014/main" id="{7D8CFD3A-976F-39DF-8E41-A266F05321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872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48" name="그림 2147" descr="상징, 호박, 양초, 노랑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D8A200F8-BAAE-FDE6-96D2-7554E8FF5B7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872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70BBD5B6-3024-F736-AE79-C7C3C43BD4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5980809"/>
                      <a:ext cx="3840170" cy="34199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듀얼 게이지를 </a:t>
                      </a:r>
                      <a:r>
                        <a:rPr lang="en-US" altLang="ko-KR" sz="900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칸 소모하지만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적에게 주는 피해가 </a:t>
                      </a:r>
                      <a:r>
                        <a:rPr lang="en-US" altLang="ko-KR" sz="900" dirty="0">
                          <a:solidFill>
                            <a:srgbClr val="36AC36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190.4%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보유한 듀얼 게이지가 </a:t>
                      </a:r>
                      <a:r>
                        <a:rPr lang="en-US" altLang="ko-KR" sz="900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칸 미만이면 적용 되지 않습니다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</p:grpSp>
          </p:grpSp>
          <p:grpSp>
            <p:nvGrpSpPr>
              <p:cNvPr id="2125" name="그룹 2124">
                <a:extLst>
                  <a:ext uri="{FF2B5EF4-FFF2-40B4-BE49-F238E27FC236}">
                    <a16:creationId xmlns:a16="http://schemas.microsoft.com/office/drawing/2014/main" id="{93FD1132-1FA4-25A7-FD12-9FAF002491D6}"/>
                  </a:ext>
                </a:extLst>
              </p:cNvPr>
              <p:cNvGrpSpPr/>
              <p:nvPr/>
            </p:nvGrpSpPr>
            <p:grpSpPr>
              <a:xfrm>
                <a:off x="4444138" y="2727140"/>
                <a:ext cx="7075429" cy="1944779"/>
                <a:chOff x="4444138" y="2687379"/>
                <a:chExt cx="7075429" cy="1944779"/>
              </a:xfrm>
            </p:grpSpPr>
            <p:sp>
              <p:nvSpPr>
                <p:cNvPr id="2122" name="TextBox 2121">
                  <a:extLst>
                    <a:ext uri="{FF2B5EF4-FFF2-40B4-BE49-F238E27FC236}">
                      <a16:creationId xmlns:a16="http://schemas.microsoft.com/office/drawing/2014/main" id="{EEBFB2F1-CEC9-474E-CAF7-CC3BE500F541}"/>
                    </a:ext>
                  </a:extLst>
                </p:cNvPr>
                <p:cNvSpPr txBox="1"/>
                <p:nvPr/>
              </p:nvSpPr>
              <p:spPr>
                <a:xfrm>
                  <a:off x="4444138" y="2687379"/>
                  <a:ext cx="2459581" cy="21120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txBody>
                <a:bodyPr wrap="square" lIns="0" tIns="36000" rIns="0" bIns="3600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2T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트라이포드 컨셉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전투 스타일 변화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  <p:grpSp>
              <p:nvGrpSpPr>
                <p:cNvPr id="2116" name="그룹 2115">
                  <a:extLst>
                    <a:ext uri="{FF2B5EF4-FFF2-40B4-BE49-F238E27FC236}">
                      <a16:creationId xmlns:a16="http://schemas.microsoft.com/office/drawing/2014/main" id="{5ABB6640-EBAC-9F04-702D-B351C19C7A4D}"/>
                    </a:ext>
                  </a:extLst>
                </p:cNvPr>
                <p:cNvGrpSpPr/>
                <p:nvPr/>
              </p:nvGrpSpPr>
              <p:grpSpPr>
                <a:xfrm>
                  <a:off x="4444138" y="2898582"/>
                  <a:ext cx="7075429" cy="1733576"/>
                  <a:chOff x="4001659" y="2753204"/>
                  <a:chExt cx="7075429" cy="1733576"/>
                </a:xfrm>
              </p:grpSpPr>
              <p:grpSp>
                <p:nvGrpSpPr>
                  <p:cNvPr id="2115" name="그룹 2114">
                    <a:extLst>
                      <a:ext uri="{FF2B5EF4-FFF2-40B4-BE49-F238E27FC236}">
                        <a16:creationId xmlns:a16="http://schemas.microsoft.com/office/drawing/2014/main" id="{157E13CE-6EEB-47AD-5F22-F3EABE3D52EF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331062"/>
                    <a:ext cx="7075429" cy="1155718"/>
                    <a:chOff x="4001659" y="3331062"/>
                    <a:chExt cx="7075429" cy="1155718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B4FA3418-C0E7-826C-035A-C716CE9952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01659" y="3331062"/>
                      <a:ext cx="7075429" cy="577859"/>
                      <a:chOff x="2808031" y="3639267"/>
                      <a:chExt cx="7995268" cy="652982"/>
                    </a:xfrm>
                  </p:grpSpPr>
                  <p:sp>
                    <p:nvSpPr>
                      <p:cNvPr id="2259" name="직사각형 2258">
                        <a:extLst>
                          <a:ext uri="{FF2B5EF4-FFF2-40B4-BE49-F238E27FC236}">
                            <a16:creationId xmlns:a16="http://schemas.microsoft.com/office/drawing/2014/main" id="{B2B4A7D8-21B4-483F-D949-32443B2638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08032" y="3639267"/>
                        <a:ext cx="7995267" cy="6529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sp>
                    <p:nvSpPr>
                      <p:cNvPr id="2157" name="TextBox 2156">
                        <a:extLst>
                          <a:ext uri="{FF2B5EF4-FFF2-40B4-BE49-F238E27FC236}">
                            <a16:creationId xmlns:a16="http://schemas.microsoft.com/office/drawing/2014/main" id="{D31CFE99-C603-7821-9CDE-3AE3B4782C6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3229" y="3887509"/>
                        <a:ext cx="572403" cy="15650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pPr algn="l"/>
                        <a:r>
                          <a:rPr lang="en-US" altLang="ko-KR" dirty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ko-KR" altLang="en-US" dirty="0">
                            <a:solidFill>
                              <a:srgbClr val="00B050"/>
                            </a:solidFill>
                          </a:rPr>
                          <a:t>대지 파괴 </a:t>
                        </a:r>
                        <a:endParaRPr lang="en-US" altLang="ko-KR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  <p:grpSp>
                    <p:nvGrpSpPr>
                      <p:cNvPr id="14" name="그룹 13">
                        <a:extLst>
                          <a:ext uri="{FF2B5EF4-FFF2-40B4-BE49-F238E27FC236}">
                            <a16:creationId xmlns:a16="http://schemas.microsoft.com/office/drawing/2014/main" id="{917E29A6-13A4-C8B0-90C9-CE2FFF55C2A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08031" y="3639269"/>
                        <a:ext cx="612347" cy="652980"/>
                        <a:chOff x="2112576" y="3639269"/>
                        <a:chExt cx="612347" cy="652980"/>
                      </a:xfrm>
                    </p:grpSpPr>
                    <p:sp>
                      <p:nvSpPr>
                        <p:cNvPr id="2267" name="직사각형 2266">
                          <a:extLst>
                            <a:ext uri="{FF2B5EF4-FFF2-40B4-BE49-F238E27FC236}">
                              <a16:creationId xmlns:a16="http://schemas.microsoft.com/office/drawing/2014/main" id="{4F756F1F-D36C-F450-5198-F34BE161DE4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112576" y="3639269"/>
                          <a:ext cx="612347" cy="652980"/>
                        </a:xfrm>
                        <a:prstGeom prst="rect">
                          <a:avLst/>
                        </a:prstGeom>
                        <a:solidFill>
                          <a:srgbClr val="DAF6DD"/>
                        </a:solidFill>
                        <a:ln w="12700">
                          <a:solidFill>
                            <a:srgbClr val="00B0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1600" dirty="0"/>
                        </a:p>
                      </p:txBody>
                    </p:sp>
                    <p:grpSp>
                      <p:nvGrpSpPr>
                        <p:cNvPr id="2158" name="그룹 2157">
                          <a:extLst>
                            <a:ext uri="{FF2B5EF4-FFF2-40B4-BE49-F238E27FC236}">
                              <a16:creationId xmlns:a16="http://schemas.microsoft.com/office/drawing/2014/main" id="{1C148689-8A14-0266-D0CE-866EA092743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84748" y="3731762"/>
                          <a:ext cx="468000" cy="468000"/>
                          <a:chOff x="1683008" y="2636726"/>
                          <a:chExt cx="468000" cy="468000"/>
                        </a:xfrm>
                      </p:grpSpPr>
                      <p:sp>
                        <p:nvSpPr>
                          <p:cNvPr id="2169" name="타원 2168">
                            <a:extLst>
                              <a:ext uri="{FF2B5EF4-FFF2-40B4-BE49-F238E27FC236}">
                                <a16:creationId xmlns:a16="http://schemas.microsoft.com/office/drawing/2014/main" id="{794B0B90-2545-A0CF-E762-1D71A6A3857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683008" y="2636726"/>
                            <a:ext cx="468000" cy="468000"/>
                          </a:xfrm>
                          <a:prstGeom prst="ellipse">
                            <a:avLst/>
                          </a:prstGeom>
                          <a:solidFill>
                            <a:srgbClr val="14161B"/>
                          </a:solidFill>
                          <a:ln w="635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sz="90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170" name="그림 2169" descr="댄스, 예술이(가) 표시된 사진&#10;&#10;AI 생성 콘텐츠는 정확하지 않을 수 있습니다.">
                            <a:extLst>
                              <a:ext uri="{FF2B5EF4-FFF2-40B4-BE49-F238E27FC236}">
                                <a16:creationId xmlns:a16="http://schemas.microsoft.com/office/drawing/2014/main" id="{2C2CD582-9C90-E35E-83FE-B99CCD1385A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683008" y="2636726"/>
                            <a:ext cx="468000" cy="4680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D4B4E1C8-5C76-319A-3282-9A84A29C5A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70788" y="3887509"/>
                        <a:ext cx="3514118" cy="15650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토</a:t>
                        </a:r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속성으로 변경되고</a:t>
                        </a:r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, </a:t>
                        </a:r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공격 적중 시 </a:t>
                        </a:r>
                        <a:r>
                          <a:rPr lang="en-US" altLang="ko-KR" sz="900" dirty="0">
                            <a:solidFill>
                              <a:srgbClr val="B7A9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5.0</a:t>
                        </a:r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초 동안 지진에 걸립니다</a:t>
                        </a:r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89482E52-4695-6225-5A10-871E7A32B2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3229" y="4042036"/>
                        <a:ext cx="512884" cy="1454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2880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(</a:t>
                        </a:r>
                        <a:r>
                          <a:rPr lang="ko-KR" altLang="en-US" sz="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이펙트 변경</a:t>
                        </a:r>
                        <a:r>
                          <a:rPr lang="en-US" altLang="ko-KR" sz="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)</a:t>
                        </a:r>
                      </a:p>
                    </p:txBody>
                  </p:sp>
                </p:grp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507F47A8-F237-9553-3689-4E3E28DEFA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01659" y="3908920"/>
                      <a:ext cx="7075429" cy="577860"/>
                      <a:chOff x="2808030" y="4292246"/>
                      <a:chExt cx="7995269" cy="652983"/>
                    </a:xfrm>
                  </p:grpSpPr>
                  <p:sp>
                    <p:nvSpPr>
                      <p:cNvPr id="2260" name="직사각형 2259">
                        <a:extLst>
                          <a:ext uri="{FF2B5EF4-FFF2-40B4-BE49-F238E27FC236}">
                            <a16:creationId xmlns:a16="http://schemas.microsoft.com/office/drawing/2014/main" id="{905E3362-D244-12BF-4B98-4AC50F3E67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08031" y="4292246"/>
                        <a:ext cx="7995268" cy="6529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sp>
                    <p:nvSpPr>
                      <p:cNvPr id="2160" name="TextBox 2159">
                        <a:extLst>
                          <a:ext uri="{FF2B5EF4-FFF2-40B4-BE49-F238E27FC236}">
                            <a16:creationId xmlns:a16="http://schemas.microsoft.com/office/drawing/2014/main" id="{C91AC7D5-6B6D-80EC-34A3-54AF65CABCB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3229" y="4540490"/>
                        <a:ext cx="691955" cy="15650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pPr algn="l"/>
                        <a:r>
                          <a:rPr lang="en-US" altLang="ko-KR" dirty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ko-KR" altLang="en-US" dirty="0">
                            <a:solidFill>
                              <a:srgbClr val="00B050"/>
                            </a:solidFill>
                          </a:rPr>
                          <a:t>내려치는 창 </a:t>
                        </a:r>
                        <a:endParaRPr lang="en-US" altLang="ko-KR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  <p:grpSp>
                    <p:nvGrpSpPr>
                      <p:cNvPr id="15" name="그룹 14">
                        <a:extLst>
                          <a:ext uri="{FF2B5EF4-FFF2-40B4-BE49-F238E27FC236}">
                            <a16:creationId xmlns:a16="http://schemas.microsoft.com/office/drawing/2014/main" id="{817F557A-0100-D763-107A-5D267E242A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08030" y="4292249"/>
                        <a:ext cx="612348" cy="652980"/>
                        <a:chOff x="2112575" y="4292249"/>
                        <a:chExt cx="612348" cy="652980"/>
                      </a:xfrm>
                    </p:grpSpPr>
                    <p:sp>
                      <p:nvSpPr>
                        <p:cNvPr id="2268" name="직사각형 2267">
                          <a:extLst>
                            <a:ext uri="{FF2B5EF4-FFF2-40B4-BE49-F238E27FC236}">
                              <a16:creationId xmlns:a16="http://schemas.microsoft.com/office/drawing/2014/main" id="{80A1A065-6CF8-7D50-5FAE-634A44886D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112575" y="4292249"/>
                          <a:ext cx="612348" cy="652980"/>
                        </a:xfrm>
                        <a:prstGeom prst="rect">
                          <a:avLst/>
                        </a:prstGeom>
                        <a:solidFill>
                          <a:srgbClr val="DAF6DD"/>
                        </a:solidFill>
                        <a:ln w="12700">
                          <a:solidFill>
                            <a:srgbClr val="00B0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1600" dirty="0"/>
                        </a:p>
                      </p:txBody>
                    </p:sp>
                    <p:grpSp>
                      <p:nvGrpSpPr>
                        <p:cNvPr id="2161" name="그룹 2160">
                          <a:extLst>
                            <a:ext uri="{FF2B5EF4-FFF2-40B4-BE49-F238E27FC236}">
                              <a16:creationId xmlns:a16="http://schemas.microsoft.com/office/drawing/2014/main" id="{2C16E065-E8F9-A32C-9BC4-80BF76946C5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84747" y="4384743"/>
                          <a:ext cx="468002" cy="468000"/>
                          <a:chOff x="2832549" y="2470252"/>
                          <a:chExt cx="468002" cy="468000"/>
                        </a:xfrm>
                      </p:grpSpPr>
                      <p:sp>
                        <p:nvSpPr>
                          <p:cNvPr id="2167" name="타원 2166">
                            <a:extLst>
                              <a:ext uri="{FF2B5EF4-FFF2-40B4-BE49-F238E27FC236}">
                                <a16:creationId xmlns:a16="http://schemas.microsoft.com/office/drawing/2014/main" id="{A6E133F7-D028-1696-D825-F1FEB792395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832549" y="2470252"/>
                            <a:ext cx="468000" cy="468000"/>
                          </a:xfrm>
                          <a:prstGeom prst="ellipse">
                            <a:avLst/>
                          </a:prstGeom>
                          <a:solidFill>
                            <a:srgbClr val="14161B"/>
                          </a:solidFill>
                          <a:ln w="635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sz="90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168" name="그림 2167" descr="그래픽, 만화 영화, 예술이(가) 표시된 사진&#10;&#10;AI 생성 콘텐츠는 정확하지 않을 수 있습니다.">
                            <a:extLst>
                              <a:ext uri="{FF2B5EF4-FFF2-40B4-BE49-F238E27FC236}">
                                <a16:creationId xmlns:a16="http://schemas.microsoft.com/office/drawing/2014/main" id="{BC7350C0-CDCD-57EB-D1B1-09A1D072A032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832551" y="2470252"/>
                            <a:ext cx="468000" cy="4680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44C187C0-AA1F-A952-954B-21D8508782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70788" y="4540490"/>
                        <a:ext cx="4216942" cy="15650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공격 범위가 </a:t>
                        </a:r>
                        <a:r>
                          <a:rPr lang="en-US" altLang="ko-KR" sz="900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20.0%</a:t>
                        </a:r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 </a:t>
                        </a:r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감소하지만</a:t>
                        </a:r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, </a:t>
                        </a:r>
                        <a:r>
                          <a:rPr lang="ko-KR" altLang="en-US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마우스 위치에 창이 떨어지는 공격을 가합니다</a:t>
                        </a:r>
                        <a:r>
                          <a:rPr lang="en-US" altLang="ko-KR" sz="9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F864A348-0553-3304-5B03-1E6A009F85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3229" y="4695017"/>
                        <a:ext cx="433182" cy="1454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2880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(</a:t>
                        </a:r>
                        <a:r>
                          <a:rPr lang="ko-KR" altLang="en-US" sz="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모션 변경</a:t>
                        </a:r>
                        <a:r>
                          <a:rPr lang="en-US" altLang="ko-KR" sz="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)</a:t>
                        </a:r>
                      </a:p>
                    </p:txBody>
                  </p:sp>
                </p:grpSp>
              </p:grpSp>
              <p:grpSp>
                <p:nvGrpSpPr>
                  <p:cNvPr id="57" name="그룹 56">
                    <a:extLst>
                      <a:ext uri="{FF2B5EF4-FFF2-40B4-BE49-F238E27FC236}">
                        <a16:creationId xmlns:a16="http://schemas.microsoft.com/office/drawing/2014/main" id="{DEA25701-9379-E04B-6EFC-B199D3597137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2753204"/>
                    <a:ext cx="7075429" cy="577859"/>
                    <a:chOff x="2808031" y="2986286"/>
                    <a:chExt cx="7995270" cy="652982"/>
                  </a:xfrm>
                </p:grpSpPr>
                <p:sp>
                  <p:nvSpPr>
                    <p:cNvPr id="2261" name="직사각형 2260">
                      <a:extLst>
                        <a:ext uri="{FF2B5EF4-FFF2-40B4-BE49-F238E27FC236}">
                          <a16:creationId xmlns:a16="http://schemas.microsoft.com/office/drawing/2014/main" id="{9877D192-2C37-DAB1-AE8A-0036DD503B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2986286"/>
                      <a:ext cx="7995269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63" name="TextBox 2162">
                      <a:extLst>
                        <a:ext uri="{FF2B5EF4-FFF2-40B4-BE49-F238E27FC236}">
                          <a16:creationId xmlns:a16="http://schemas.microsoft.com/office/drawing/2014/main" id="{29DE2281-6CB1-3B92-DD1A-7B5A7318EE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234528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 집중 공략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3AC527C5-9096-9124-E4BC-A0FCB4096A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2986288"/>
                      <a:ext cx="612348" cy="652980"/>
                      <a:chOff x="2112576" y="2986288"/>
                      <a:chExt cx="612348" cy="652980"/>
                    </a:xfrm>
                  </p:grpSpPr>
                  <p:sp>
                    <p:nvSpPr>
                      <p:cNvPr id="2269" name="직사각형 2268">
                        <a:extLst>
                          <a:ext uri="{FF2B5EF4-FFF2-40B4-BE49-F238E27FC236}">
                            <a16:creationId xmlns:a16="http://schemas.microsoft.com/office/drawing/2014/main" id="{195DBFD6-12D2-D085-1B6B-DB7F5892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2986288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64" name="그룹 2163">
                        <a:extLst>
                          <a:ext uri="{FF2B5EF4-FFF2-40B4-BE49-F238E27FC236}">
                            <a16:creationId xmlns:a16="http://schemas.microsoft.com/office/drawing/2014/main" id="{C27716AE-3CAA-8BA9-B37C-A1B426BE69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3078781"/>
                        <a:ext cx="468000" cy="468000"/>
                        <a:chOff x="416330" y="2636726"/>
                        <a:chExt cx="468000" cy="468000"/>
                      </a:xfrm>
                    </p:grpSpPr>
                    <p:sp>
                      <p:nvSpPr>
                        <p:cNvPr id="2165" name="타원 2164">
                          <a:extLst>
                            <a:ext uri="{FF2B5EF4-FFF2-40B4-BE49-F238E27FC236}">
                              <a16:creationId xmlns:a16="http://schemas.microsoft.com/office/drawing/2014/main" id="{ACB9327A-9580-9225-D5A0-FB0553626E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6330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66" name="그림 2165" descr="그린, 상징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8C37F7E9-B1A9-58B2-06DD-C289599BEEC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330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429F518B-ACA4-6949-E1D3-805A256018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7" y="3234528"/>
                      <a:ext cx="3278636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범위가 </a:t>
                      </a:r>
                      <a:r>
                        <a:rPr lang="en-US" altLang="ko-KR" sz="900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감소하고 즉시 창을 바닥에 내려찍습니다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FB257996-1BA7-7CBD-779E-42F7BE51C0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389055"/>
                      <a:ext cx="732062" cy="14541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wrap="none" lIns="28800" tIns="3600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&amp;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 생략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1D69-0D03-FE49-A153-1B19D4F9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D83D9EA-0198-1A3B-4E1F-92EDA887FB32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E42200-1568-1DD1-62D5-E833CFF9E58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BB01B-FA15-7BD7-A1A1-C7D73E66D77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B929AD-D1C6-8730-6BCE-F2A1242B63C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314C7F-6921-5B4D-1751-C132540FA70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3E2144-91BB-D9DD-5CF0-35830782CB93}"/>
              </a:ext>
            </a:extLst>
          </p:cNvPr>
          <p:cNvGrpSpPr/>
          <p:nvPr/>
        </p:nvGrpSpPr>
        <p:grpSpPr>
          <a:xfrm>
            <a:off x="372962" y="1074900"/>
            <a:ext cx="11446077" cy="4708201"/>
            <a:chOff x="372962" y="1074900"/>
            <a:chExt cx="11446077" cy="4708201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52F83E9C-405F-244B-C840-AB39B879EA86}"/>
                </a:ext>
              </a:extLst>
            </p:cNvPr>
            <p:cNvSpPr/>
            <p:nvPr/>
          </p:nvSpPr>
          <p:spPr>
            <a:xfrm>
              <a:off x="3956444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2" name="그룹 2241">
              <a:extLst>
                <a:ext uri="{FF2B5EF4-FFF2-40B4-BE49-F238E27FC236}">
                  <a16:creationId xmlns:a16="http://schemas.microsoft.com/office/drawing/2014/main" id="{638ED27B-B9DC-BD4A-D57D-C406258FA5BB}"/>
                </a:ext>
              </a:extLst>
            </p:cNvPr>
            <p:cNvGrpSpPr/>
            <p:nvPr/>
          </p:nvGrpSpPr>
          <p:grpSpPr>
            <a:xfrm>
              <a:off x="372962" y="1074900"/>
              <a:ext cx="3407171" cy="4708201"/>
              <a:chOff x="192088" y="734209"/>
              <a:chExt cx="3407171" cy="4708201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CE283CA9-DFD1-A09C-A62A-CECD249C9EFD}"/>
                  </a:ext>
                </a:extLst>
              </p:cNvPr>
              <p:cNvGrpSpPr/>
              <p:nvPr/>
            </p:nvGrpSpPr>
            <p:grpSpPr>
              <a:xfrm>
                <a:off x="192089" y="734209"/>
                <a:ext cx="3407170" cy="262943"/>
                <a:chOff x="192089" y="734209"/>
                <a:chExt cx="3407170" cy="262943"/>
              </a:xfrm>
            </p:grpSpPr>
            <p:sp>
              <p:nvSpPr>
                <p:cNvPr id="3" name="직사각형 310">
                  <a:extLst>
                    <a:ext uri="{FF2B5EF4-FFF2-40B4-BE49-F238E27FC236}">
                      <a16:creationId xmlns:a16="http://schemas.microsoft.com/office/drawing/2014/main" id="{F3589746-EAAF-0324-DF6B-4E4E92B3F47E}"/>
                    </a:ext>
                  </a:extLst>
                </p:cNvPr>
                <p:cNvSpPr/>
                <p:nvPr/>
              </p:nvSpPr>
              <p:spPr>
                <a:xfrm>
                  <a:off x="192089" y="734209"/>
                  <a:ext cx="940836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14" name="직사각형 310">
                  <a:extLst>
                    <a:ext uri="{FF2B5EF4-FFF2-40B4-BE49-F238E27FC236}">
                      <a16:creationId xmlns:a16="http://schemas.microsoft.com/office/drawing/2014/main" id="{B0C85097-E980-8579-C55A-E3932FE3B368}"/>
                    </a:ext>
                  </a:extLst>
                </p:cNvPr>
                <p:cNvSpPr/>
                <p:nvPr/>
              </p:nvSpPr>
              <p:spPr>
                <a:xfrm>
                  <a:off x="2401248" y="801338"/>
                  <a:ext cx="1198011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</a:t>
                  </a:r>
                  <a:r>
                    <a:rPr lang="en-US" altLang="ko-KR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Key Point : </a:t>
                  </a:r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 </a:t>
                  </a:r>
                </a:p>
              </p:txBody>
            </p: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41A9D673-4972-14C4-EF34-458894E0589B}"/>
                  </a:ext>
                </a:extLst>
              </p:cNvPr>
              <p:cNvGrpSpPr/>
              <p:nvPr/>
            </p:nvGrpSpPr>
            <p:grpSpPr>
              <a:xfrm>
                <a:off x="192088" y="997152"/>
                <a:ext cx="3407171" cy="2222629"/>
                <a:chOff x="192088" y="997152"/>
                <a:chExt cx="3407171" cy="2222629"/>
              </a:xfrm>
            </p:grpSpPr>
            <p:pic>
              <p:nvPicPr>
                <p:cNvPr id="108" name="그림 107" descr="무기, 벽, 사람, 스탠딩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6701A36-DFA3-8256-CE87-C6B08C479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372" y="1400720"/>
                  <a:ext cx="2315207" cy="1653720"/>
                </a:xfrm>
                <a:prstGeom prst="rect">
                  <a:avLst/>
                </a:prstGeom>
              </p:spPr>
            </p:pic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6530BB55-0CC3-E876-19C3-1266B769AAD2}"/>
                    </a:ext>
                  </a:extLst>
                </p:cNvPr>
                <p:cNvGrpSpPr/>
                <p:nvPr/>
              </p:nvGrpSpPr>
              <p:grpSpPr>
                <a:xfrm>
                  <a:off x="192088" y="997152"/>
                  <a:ext cx="3407170" cy="248400"/>
                  <a:chOff x="192088" y="1132586"/>
                  <a:chExt cx="3407170" cy="248400"/>
                </a:xfrm>
              </p:grpSpPr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42D361D8-9787-566F-61A0-912DB59A87EE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3407170" cy="2484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6" name="직사각형 310">
                    <a:extLst>
                      <a:ext uri="{FF2B5EF4-FFF2-40B4-BE49-F238E27FC236}">
                        <a16:creationId xmlns:a16="http://schemas.microsoft.com/office/drawing/2014/main" id="{5BF7C84B-55F7-FD78-6350-2730836EDB2C}"/>
                      </a:ext>
                    </a:extLst>
                  </p:cNvPr>
                  <p:cNvSpPr/>
                  <p:nvPr/>
                </p:nvSpPr>
                <p:spPr>
                  <a:xfrm>
                    <a:off x="804088" y="1187537"/>
                    <a:ext cx="2693095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등 뒤로 창을 돌리며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오른손에서 왼손으로 옮겨 쥡니다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ko-KR" altLang="en-US" sz="10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0" name="직사각형 310">
                    <a:extLst>
                      <a:ext uri="{FF2B5EF4-FFF2-40B4-BE49-F238E27FC236}">
                        <a16:creationId xmlns:a16="http://schemas.microsoft.com/office/drawing/2014/main" id="{42693FC7-49B8-8CC8-F999-0BCEE65E6B93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612000" cy="248400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</a:t>
                    </a:r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1B1B958-0C42-ECD3-AD59-B87895FF4C0F}"/>
                    </a:ext>
                  </a:extLst>
                </p:cNvPr>
                <p:cNvSpPr/>
                <p:nvPr/>
              </p:nvSpPr>
              <p:spPr>
                <a:xfrm>
                  <a:off x="192088" y="997152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C692E4B6-88F5-7EE7-0D24-4F3D9F139105}"/>
                  </a:ext>
                </a:extLst>
              </p:cNvPr>
              <p:cNvGrpSpPr/>
              <p:nvPr/>
            </p:nvGrpSpPr>
            <p:grpSpPr>
              <a:xfrm>
                <a:off x="192088" y="3219781"/>
                <a:ext cx="3407171" cy="2222629"/>
                <a:chOff x="192088" y="3429000"/>
                <a:chExt cx="3407171" cy="2222629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26050417-ABEE-2865-0CB2-52E6CAE95BE5}"/>
                    </a:ext>
                  </a:extLst>
                </p:cNvPr>
                <p:cNvGrpSpPr/>
                <p:nvPr/>
              </p:nvGrpSpPr>
              <p:grpSpPr>
                <a:xfrm>
                  <a:off x="293076" y="4098170"/>
                  <a:ext cx="1506301" cy="1461523"/>
                  <a:chOff x="293076" y="3987704"/>
                  <a:chExt cx="1506301" cy="1461523"/>
                </a:xfrm>
              </p:grpSpPr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735EDB3E-FCAB-54DD-5C1C-5850244A6A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3076" y="3987704"/>
                    <a:ext cx="1506301" cy="131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F2F06F91-F1EE-B68A-B59D-510958B85E36}"/>
                      </a:ext>
                    </a:extLst>
                  </p:cNvPr>
                  <p:cNvSpPr txBox="1"/>
                  <p:nvPr/>
                </p:nvSpPr>
                <p:spPr>
                  <a:xfrm>
                    <a:off x="771311" y="5325988"/>
                    <a:ext cx="549831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1-1]</a:t>
                    </a:r>
                    <a:endPara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87E9D7AA-C8E3-5803-43E3-CC6D68634E13}"/>
                    </a:ext>
                  </a:extLst>
                </p:cNvPr>
                <p:cNvGrpSpPr/>
                <p:nvPr/>
              </p:nvGrpSpPr>
              <p:grpSpPr>
                <a:xfrm>
                  <a:off x="2066897" y="4098170"/>
                  <a:ext cx="1346265" cy="1461523"/>
                  <a:chOff x="2105661" y="4011988"/>
                  <a:chExt cx="1346265" cy="1461523"/>
                </a:xfrm>
              </p:grpSpPr>
              <p:pic>
                <p:nvPicPr>
                  <p:cNvPr id="129" name="그림 128" descr="화이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3B05D4C2-D5A5-7082-D082-89623BAC3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569" t="26074" r="36665" b="27501"/>
                  <a:stretch>
                    <a:fillRect/>
                  </a:stretch>
                </p:blipFill>
                <p:spPr>
                  <a:xfrm>
                    <a:off x="2105661" y="4011988"/>
                    <a:ext cx="1346265" cy="1314000"/>
                  </a:xfrm>
                  <a:prstGeom prst="rect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</p:pic>
              <p:sp>
                <p:nvSpPr>
                  <p:cNvPr id="144" name="TextBox 4">
                    <a:extLst>
                      <a:ext uri="{FF2B5EF4-FFF2-40B4-BE49-F238E27FC236}">
                        <a16:creationId xmlns:a16="http://schemas.microsoft.com/office/drawing/2014/main" id="{E7073F17-5A51-52A4-E36D-FEA9E39B8718}"/>
                      </a:ext>
                    </a:extLst>
                  </p:cNvPr>
                  <p:cNvSpPr txBox="1"/>
                  <p:nvPr/>
                </p:nvSpPr>
                <p:spPr>
                  <a:xfrm>
                    <a:off x="2515099" y="5350272"/>
                    <a:ext cx="527388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1-2]</a:t>
                    </a:r>
                  </a:p>
                </p:txBody>
              </p:sp>
            </p:grp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221B4CEB-7CC0-D640-5397-E7F237C8F779}"/>
                    </a:ext>
                  </a:extLst>
                </p:cNvPr>
                <p:cNvGrpSpPr/>
                <p:nvPr/>
              </p:nvGrpSpPr>
              <p:grpSpPr>
                <a:xfrm>
                  <a:off x="192088" y="3429000"/>
                  <a:ext cx="3407170" cy="496800"/>
                  <a:chOff x="192088" y="3114746"/>
                  <a:chExt cx="3407170" cy="496800"/>
                </a:xfrm>
              </p:grpSpPr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8204A86E-9B12-D270-E464-F5B177EA892C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1147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5D101BC5-AF1B-784B-E395-D956C1ED9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0" name="직사각형 310">
                      <a:extLst>
                        <a:ext uri="{FF2B5EF4-FFF2-40B4-BE49-F238E27FC236}">
                          <a16:creationId xmlns:a16="http://schemas.microsoft.com/office/drawing/2014/main" id="{1926BAFF-0533-04F6-A6DB-6ADA6D66DF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413087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형성됩니다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1" name="직사각형 310">
                      <a:extLst>
                        <a:ext uri="{FF2B5EF4-FFF2-40B4-BE49-F238E27FC236}">
                          <a16:creationId xmlns:a16="http://schemas.microsoft.com/office/drawing/2014/main" id="{7D90B092-4FDD-8B1D-1ACD-ED7093DF9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122" name="그룹 121">
                    <a:extLst>
                      <a:ext uri="{FF2B5EF4-FFF2-40B4-BE49-F238E27FC236}">
                        <a16:creationId xmlns:a16="http://schemas.microsoft.com/office/drawing/2014/main" id="{D8C4EF03-4042-D4F4-619B-255583770576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3631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29B28C4-A3FF-C36E-BD1A-1D9748E4D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4" name="직사각형 310">
                      <a:extLst>
                        <a:ext uri="{FF2B5EF4-FFF2-40B4-BE49-F238E27FC236}">
                          <a16:creationId xmlns:a16="http://schemas.microsoft.com/office/drawing/2014/main" id="{894FC5F2-04FF-D7A0-32E5-B4F7E2AF8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730482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 밑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 푸른빛의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마크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형상화됩니다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5" name="직사각형 310">
                      <a:extLst>
                        <a:ext uri="{FF2B5EF4-FFF2-40B4-BE49-F238E27FC236}">
                          <a16:creationId xmlns:a16="http://schemas.microsoft.com/office/drawing/2014/main" id="{2BD1963D-0285-24F5-46FE-6D92182F6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A936BD05-13A7-F44B-5DC6-4DF826380366}"/>
                    </a:ext>
                  </a:extLst>
                </p:cNvPr>
                <p:cNvSpPr/>
                <p:nvPr/>
              </p:nvSpPr>
              <p:spPr>
                <a:xfrm>
                  <a:off x="192088" y="3429000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137" name="화살표: 오른쪽 136">
              <a:extLst>
                <a:ext uri="{FF2B5EF4-FFF2-40B4-BE49-F238E27FC236}">
                  <a16:creationId xmlns:a16="http://schemas.microsoft.com/office/drawing/2014/main" id="{D3343B27-398E-E3DA-C252-0EF9BD6CA419}"/>
                </a:ext>
              </a:extLst>
            </p:cNvPr>
            <p:cNvSpPr/>
            <p:nvPr/>
          </p:nvSpPr>
          <p:spPr>
            <a:xfrm>
              <a:off x="7975896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3" name="그룹 2242">
              <a:extLst>
                <a:ext uri="{FF2B5EF4-FFF2-40B4-BE49-F238E27FC236}">
                  <a16:creationId xmlns:a16="http://schemas.microsoft.com/office/drawing/2014/main" id="{64623712-B4B2-EEE0-3A73-0FB54CA13836}"/>
                </a:ext>
              </a:extLst>
            </p:cNvPr>
            <p:cNvGrpSpPr/>
            <p:nvPr/>
          </p:nvGrpSpPr>
          <p:grpSpPr>
            <a:xfrm>
              <a:off x="4392415" y="1074900"/>
              <a:ext cx="3407171" cy="4708201"/>
              <a:chOff x="4235768" y="734209"/>
              <a:chExt cx="3407171" cy="4708201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2D9781D6-53A7-FD30-F6ED-1658F9D60B12}"/>
                  </a:ext>
                </a:extLst>
              </p:cNvPr>
              <p:cNvGrpSpPr/>
              <p:nvPr/>
            </p:nvGrpSpPr>
            <p:grpSpPr>
              <a:xfrm>
                <a:off x="4235768" y="997152"/>
                <a:ext cx="3407170" cy="248400"/>
                <a:chOff x="192088" y="1132586"/>
                <a:chExt cx="3407170" cy="248400"/>
              </a:xfrm>
            </p:grpSpPr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858BD3FD-DA4F-4EEC-E994-AD71BF6575A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50" name="직사각형 310">
                  <a:extLst>
                    <a:ext uri="{FF2B5EF4-FFF2-40B4-BE49-F238E27FC236}">
                      <a16:creationId xmlns:a16="http://schemas.microsoft.com/office/drawing/2014/main" id="{67A2D6DF-9E48-53D0-75A9-9320F1135E4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063633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무릎을 굽히며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내려 찍습니다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51" name="직사각형 310">
                  <a:extLst>
                    <a:ext uri="{FF2B5EF4-FFF2-40B4-BE49-F238E27FC236}">
                      <a16:creationId xmlns:a16="http://schemas.microsoft.com/office/drawing/2014/main" id="{CD06D3D8-9F55-F3B6-E437-D50BEF5F53B7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25340AAD-C003-118B-48C2-9D6B47C3C82D}"/>
                  </a:ext>
                </a:extLst>
              </p:cNvPr>
              <p:cNvSpPr/>
              <p:nvPr/>
            </p:nvSpPr>
            <p:spPr>
              <a:xfrm>
                <a:off x="4235768" y="99715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B7A5E2B5-47CB-C936-D8A8-9762D14A4031}"/>
                  </a:ext>
                </a:extLst>
              </p:cNvPr>
              <p:cNvGrpSpPr/>
              <p:nvPr/>
            </p:nvGrpSpPr>
            <p:grpSpPr>
              <a:xfrm>
                <a:off x="4235768" y="734209"/>
                <a:ext cx="3407170" cy="262943"/>
                <a:chOff x="4235768" y="734209"/>
                <a:chExt cx="3407170" cy="262943"/>
              </a:xfrm>
            </p:grpSpPr>
            <p:sp>
              <p:nvSpPr>
                <p:cNvPr id="176" name="직사각형 310">
                  <a:extLst>
                    <a:ext uri="{FF2B5EF4-FFF2-40B4-BE49-F238E27FC236}">
                      <a16:creationId xmlns:a16="http://schemas.microsoft.com/office/drawing/2014/main" id="{5FAEE944-9784-EB51-6A09-FAB85BB021D7}"/>
                    </a:ext>
                  </a:extLst>
                </p:cNvPr>
                <p:cNvSpPr/>
                <p:nvPr/>
              </p:nvSpPr>
              <p:spPr>
                <a:xfrm>
                  <a:off x="4235768" y="734209"/>
                  <a:ext cx="664671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178" name="직사각형 310">
                  <a:extLst>
                    <a:ext uri="{FF2B5EF4-FFF2-40B4-BE49-F238E27FC236}">
                      <a16:creationId xmlns:a16="http://schemas.microsoft.com/office/drawing/2014/main" id="{B8379ACF-063D-2FD5-B1BF-B0356D40F39B}"/>
                    </a:ext>
                  </a:extLst>
                </p:cNvPr>
                <p:cNvSpPr/>
                <p:nvPr/>
              </p:nvSpPr>
              <p:spPr>
                <a:xfrm>
                  <a:off x="6127532" y="801338"/>
                  <a:ext cx="1515406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용의 형상으로 낙하하는 에너지</a:t>
                  </a:r>
                </a:p>
              </p:txBody>
            </p:sp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23326936-8768-8853-C94D-A980EF8DBCC8}"/>
                  </a:ext>
                </a:extLst>
              </p:cNvPr>
              <p:cNvGrpSpPr/>
              <p:nvPr/>
            </p:nvGrpSpPr>
            <p:grpSpPr>
              <a:xfrm>
                <a:off x="4235768" y="3219781"/>
                <a:ext cx="3407170" cy="385200"/>
                <a:chOff x="4235768" y="3219781"/>
                <a:chExt cx="3407170" cy="385200"/>
              </a:xfrm>
            </p:grpSpPr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13C484C8-2907-29B7-2572-020135DBCB7F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3407170" cy="38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63" name="직사각형 310">
                  <a:extLst>
                    <a:ext uri="{FF2B5EF4-FFF2-40B4-BE49-F238E27FC236}">
                      <a16:creationId xmlns:a16="http://schemas.microsoft.com/office/drawing/2014/main" id="{ED8DEC0F-1A3A-D0A3-8362-24C4C6C04F95}"/>
                    </a:ext>
                  </a:extLst>
                </p:cNvPr>
                <p:cNvSpPr/>
                <p:nvPr/>
              </p:nvSpPr>
              <p:spPr>
                <a:xfrm>
                  <a:off x="4847768" y="3254646"/>
                  <a:ext cx="2576594" cy="31547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내려 찍는 모션을 따라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푸른 빛의 용이 낙하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하며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충격파가 발생하고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,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균열이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64" name="직사각형 310">
                  <a:extLst>
                    <a:ext uri="{FF2B5EF4-FFF2-40B4-BE49-F238E27FC236}">
                      <a16:creationId xmlns:a16="http://schemas.microsoft.com/office/drawing/2014/main" id="{8327369D-E457-4219-0F30-B2A4FF012C6C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612000" cy="3852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17EBA91A-80D8-6590-8BC6-6CCEA26CD28C}"/>
                  </a:ext>
                </a:extLst>
              </p:cNvPr>
              <p:cNvSpPr/>
              <p:nvPr/>
            </p:nvSpPr>
            <p:spPr>
              <a:xfrm>
                <a:off x="4235768" y="3219781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4" name="그림 183" descr="블랙, 어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DA5ECF-2003-24DF-B9DF-5154A7D5A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4939" y="3679296"/>
                <a:ext cx="2228829" cy="167117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185" name="그림 184" descr="지상, 블랙, 개, 야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4B1C609-7241-405D-3A4F-EC2CCD4A8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3824" y="1408188"/>
                <a:ext cx="2231058" cy="1589027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C4445C0-9864-28B6-77AA-30C60C025583}"/>
                </a:ext>
              </a:extLst>
            </p:cNvPr>
            <p:cNvGrpSpPr/>
            <p:nvPr/>
          </p:nvGrpSpPr>
          <p:grpSpPr>
            <a:xfrm>
              <a:off x="8411868" y="1074900"/>
              <a:ext cx="3407171" cy="4708201"/>
              <a:chOff x="8411868" y="1074900"/>
              <a:chExt cx="3407171" cy="4708201"/>
            </a:xfrm>
          </p:grpSpPr>
          <p:sp>
            <p:nvSpPr>
              <p:cNvPr id="2069" name="직사각형 2068">
                <a:extLst>
                  <a:ext uri="{FF2B5EF4-FFF2-40B4-BE49-F238E27FC236}">
                    <a16:creationId xmlns:a16="http://schemas.microsoft.com/office/drawing/2014/main" id="{1DF870C4-6D19-6BCC-CC49-D76C8AAC21C2}"/>
                  </a:ext>
                </a:extLst>
              </p:cNvPr>
              <p:cNvSpPr/>
              <p:nvPr/>
            </p:nvSpPr>
            <p:spPr>
              <a:xfrm>
                <a:off x="8411868" y="1337843"/>
                <a:ext cx="3407171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1" name="직사각형 310">
                <a:extLst>
                  <a:ext uri="{FF2B5EF4-FFF2-40B4-BE49-F238E27FC236}">
                    <a16:creationId xmlns:a16="http://schemas.microsoft.com/office/drawing/2014/main" id="{7E477F44-7DA1-DD41-C594-5A9E6779A29B}"/>
                  </a:ext>
                </a:extLst>
              </p:cNvPr>
              <p:cNvSpPr/>
              <p:nvPr/>
            </p:nvSpPr>
            <p:spPr>
              <a:xfrm>
                <a:off x="8411868" y="1074900"/>
                <a:ext cx="781998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마무리</a:t>
                </a:r>
              </a:p>
            </p:txBody>
          </p:sp>
          <p:sp>
            <p:nvSpPr>
              <p:cNvPr id="2063" name="직사각형 310">
                <a:extLst>
                  <a:ext uri="{FF2B5EF4-FFF2-40B4-BE49-F238E27FC236}">
                    <a16:creationId xmlns:a16="http://schemas.microsoft.com/office/drawing/2014/main" id="{05DFAC35-96E2-84B7-32AE-3A68599EB15C}"/>
                  </a:ext>
                </a:extLst>
              </p:cNvPr>
              <p:cNvSpPr/>
              <p:nvPr/>
            </p:nvSpPr>
            <p:spPr>
              <a:xfrm>
                <a:off x="10633852" y="1142029"/>
                <a:ext cx="1185187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잔여 이펙트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 균열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096" name="그룹 2095">
                <a:extLst>
                  <a:ext uri="{FF2B5EF4-FFF2-40B4-BE49-F238E27FC236}">
                    <a16:creationId xmlns:a16="http://schemas.microsoft.com/office/drawing/2014/main" id="{92D271C9-F2A1-F95C-CD82-21710855CCCF}"/>
                  </a:ext>
                </a:extLst>
              </p:cNvPr>
              <p:cNvGrpSpPr/>
              <p:nvPr/>
            </p:nvGrpSpPr>
            <p:grpSpPr>
              <a:xfrm>
                <a:off x="8572715" y="2179893"/>
                <a:ext cx="3085476" cy="538528"/>
                <a:chOff x="8552688" y="1984266"/>
                <a:chExt cx="3085476" cy="538528"/>
              </a:xfrm>
            </p:grpSpPr>
            <p:grpSp>
              <p:nvGrpSpPr>
                <p:cNvPr id="2065" name="그룹 2064">
                  <a:extLst>
                    <a:ext uri="{FF2B5EF4-FFF2-40B4-BE49-F238E27FC236}">
                      <a16:creationId xmlns:a16="http://schemas.microsoft.com/office/drawing/2014/main" id="{710AD6C6-FDEC-B9DA-27F9-5CB17CDCA76E}"/>
                    </a:ext>
                  </a:extLst>
                </p:cNvPr>
                <p:cNvGrpSpPr/>
                <p:nvPr/>
              </p:nvGrpSpPr>
              <p:grpSpPr>
                <a:xfrm>
                  <a:off x="8552688" y="1984266"/>
                  <a:ext cx="3085476" cy="248400"/>
                  <a:chOff x="513782" y="1132586"/>
                  <a:chExt cx="3085476" cy="248400"/>
                </a:xfrm>
              </p:grpSpPr>
              <p:sp>
                <p:nvSpPr>
                  <p:cNvPr id="2066" name="직사각형 2065">
                    <a:extLst>
                      <a:ext uri="{FF2B5EF4-FFF2-40B4-BE49-F238E27FC236}">
                        <a16:creationId xmlns:a16="http://schemas.microsoft.com/office/drawing/2014/main" id="{F9FA05D1-8DD1-79F6-CF93-0D49518BAE05}"/>
                      </a:ext>
                    </a:extLst>
                  </p:cNvPr>
                  <p:cNvSpPr/>
                  <p:nvPr/>
                </p:nvSpPr>
                <p:spPr>
                  <a:xfrm>
                    <a:off x="513782" y="1132586"/>
                    <a:ext cx="3085476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67" name="직사각형 310">
                    <a:extLst>
                      <a:ext uri="{FF2B5EF4-FFF2-40B4-BE49-F238E27FC236}">
                        <a16:creationId xmlns:a16="http://schemas.microsoft.com/office/drawing/2014/main" id="{93ABB8FE-CA5F-587B-BDE1-7D0CD2101259}"/>
                      </a:ext>
                    </a:extLst>
                  </p:cNvPr>
                  <p:cNvSpPr/>
                  <p:nvPr/>
                </p:nvSpPr>
                <p:spPr>
                  <a:xfrm>
                    <a:off x="744178" y="1187537"/>
                    <a:ext cx="2624684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2]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종료 후 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2070" name="TextBox 65">
                  <a:extLst>
                    <a:ext uri="{FF2B5EF4-FFF2-40B4-BE49-F238E27FC236}">
                      <a16:creationId xmlns:a16="http://schemas.microsoft.com/office/drawing/2014/main" id="{74B61157-4485-EDA6-FA03-D9D937CEA822}"/>
                    </a:ext>
                  </a:extLst>
                </p:cNvPr>
                <p:cNvSpPr txBox="1"/>
                <p:nvPr/>
              </p:nvSpPr>
              <p:spPr>
                <a:xfrm>
                  <a:off x="8902632" y="2276573"/>
                  <a:ext cx="2385589" cy="24622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  <p:grpSp>
            <p:nvGrpSpPr>
              <p:cNvPr id="2079" name="그룹 2078">
                <a:extLst>
                  <a:ext uri="{FF2B5EF4-FFF2-40B4-BE49-F238E27FC236}">
                    <a16:creationId xmlns:a16="http://schemas.microsoft.com/office/drawing/2014/main" id="{E285E1D5-9EBB-8575-3CE0-F9BDC5FECFC7}"/>
                  </a:ext>
                </a:extLst>
              </p:cNvPr>
              <p:cNvGrpSpPr/>
              <p:nvPr/>
            </p:nvGrpSpPr>
            <p:grpSpPr>
              <a:xfrm>
                <a:off x="8411868" y="3560472"/>
                <a:ext cx="3407170" cy="248400"/>
                <a:chOff x="192088" y="1132586"/>
                <a:chExt cx="3407170" cy="248400"/>
              </a:xfrm>
            </p:grpSpPr>
            <p:sp>
              <p:nvSpPr>
                <p:cNvPr id="2084" name="직사각형 2083">
                  <a:extLst>
                    <a:ext uri="{FF2B5EF4-FFF2-40B4-BE49-F238E27FC236}">
                      <a16:creationId xmlns:a16="http://schemas.microsoft.com/office/drawing/2014/main" id="{02307B58-EC88-EEB4-3668-CA81C8B1FF16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085" name="직사각형 310">
                  <a:extLst>
                    <a:ext uri="{FF2B5EF4-FFF2-40B4-BE49-F238E27FC236}">
                      <a16:creationId xmlns:a16="http://schemas.microsoft.com/office/drawing/2014/main" id="{B06D41A8-CD2D-CC7B-EBC5-D2CBFBE2943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40988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에서 발생한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지면의 균열이 유지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086" name="직사각형 310">
                  <a:extLst>
                    <a:ext uri="{FF2B5EF4-FFF2-40B4-BE49-F238E27FC236}">
                      <a16:creationId xmlns:a16="http://schemas.microsoft.com/office/drawing/2014/main" id="{B970653E-0CB8-BE5B-B625-6EAEB93D3FD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078" name="직사각형 2077">
                <a:extLst>
                  <a:ext uri="{FF2B5EF4-FFF2-40B4-BE49-F238E27FC236}">
                    <a16:creationId xmlns:a16="http://schemas.microsoft.com/office/drawing/2014/main" id="{670E47F7-E5C7-2FE2-1F65-8803025686C3}"/>
                  </a:ext>
                </a:extLst>
              </p:cNvPr>
              <p:cNvSpPr/>
              <p:nvPr/>
            </p:nvSpPr>
            <p:spPr>
              <a:xfrm>
                <a:off x="8411868" y="356047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7" name="Picture 8">
                <a:extLst>
                  <a:ext uri="{FF2B5EF4-FFF2-40B4-BE49-F238E27FC236}">
                    <a16:creationId xmlns:a16="http://schemas.microsoft.com/office/drawing/2014/main" id="{973E7D08-A205-A247-E1F6-7C7F59872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7491" y="4287297"/>
                <a:ext cx="1335925" cy="1110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313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4E01-6C6A-2423-404D-9A29F657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5A89F926-9F57-2C9E-0D2A-93A419CD021C}"/>
              </a:ext>
            </a:extLst>
          </p:cNvPr>
          <p:cNvGrpSpPr/>
          <p:nvPr/>
        </p:nvGrpSpPr>
        <p:grpSpPr>
          <a:xfrm>
            <a:off x="189103" y="188913"/>
            <a:ext cx="11807825" cy="402775"/>
            <a:chOff x="192088" y="54772"/>
            <a:chExt cx="11807825" cy="402775"/>
          </a:xfrm>
        </p:grpSpPr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BCB9E6ED-7230-157C-DAA2-D9BFB5B18063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33B3082F-FD78-5B3F-41F6-6E4DF1A5E1C8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99CDFC64-03F4-F7A3-BE40-9B1D85CF0034}"/>
                  </a:ext>
                </a:extLst>
              </p:cNvPr>
              <p:cNvCxnSpPr>
                <a:cxnSpLocks/>
                <a:stCxn id="296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4E7B8B60-27F4-E1AD-9734-50D4A81AA15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88BEB19B-F7B9-BD97-3F45-8F9CCA72A779}"/>
              </a:ext>
            </a:extLst>
          </p:cNvPr>
          <p:cNvGrpSpPr/>
          <p:nvPr/>
        </p:nvGrpSpPr>
        <p:grpSpPr>
          <a:xfrm>
            <a:off x="189102" y="775286"/>
            <a:ext cx="11810811" cy="2714151"/>
            <a:chOff x="189102" y="906344"/>
            <a:chExt cx="11810811" cy="27141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3EC3E-DB25-220A-61A8-002662A51B22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75CD2-BDBE-69E4-5885-E19F51E176D2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44F38-EFC3-1298-1384-FAB5560CCBCD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86A8E48-C2E7-B3AC-15BA-5EC066322E32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AD5C3406-B377-AABB-9073-E8B8EB70B0C3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84BD409E-ECEF-3A42-B611-FFA90B8569A7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59259F5-5246-F032-4DA4-5B2DB1282BF3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248" name="직사각형 260">
                  <a:extLst>
                    <a:ext uri="{FF2B5EF4-FFF2-40B4-BE49-F238E27FC236}">
                      <a16:creationId xmlns:a16="http://schemas.microsoft.com/office/drawing/2014/main" id="{3218DDE7-A8EC-DB8B-4CFA-C3FC72ABD14F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8" name="직사각형 260">
                  <a:extLst>
                    <a:ext uri="{FF2B5EF4-FFF2-40B4-BE49-F238E27FC236}">
                      <a16:creationId xmlns:a16="http://schemas.microsoft.com/office/drawing/2014/main" id="{4D2C1539-4280-E05D-7D1A-560B0524CA0E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42" name="직사각형 260">
                  <a:extLst>
                    <a:ext uri="{FF2B5EF4-FFF2-40B4-BE49-F238E27FC236}">
                      <a16:creationId xmlns:a16="http://schemas.microsoft.com/office/drawing/2014/main" id="{75654774-5F47-02E2-EBF2-DA8B196FCE5B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2" name="직사각형 260">
                  <a:extLst>
                    <a:ext uri="{FF2B5EF4-FFF2-40B4-BE49-F238E27FC236}">
                      <a16:creationId xmlns:a16="http://schemas.microsoft.com/office/drawing/2014/main" id="{45806BF2-6AED-2F36-7ED0-349627A3A474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7" name="직사각형 260">
                  <a:extLst>
                    <a:ext uri="{FF2B5EF4-FFF2-40B4-BE49-F238E27FC236}">
                      <a16:creationId xmlns:a16="http://schemas.microsoft.com/office/drawing/2014/main" id="{0CF93BB7-9A3B-82C2-3CE3-D9830A80F606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260">
                  <a:extLst>
                    <a:ext uri="{FF2B5EF4-FFF2-40B4-BE49-F238E27FC236}">
                      <a16:creationId xmlns:a16="http://schemas.microsoft.com/office/drawing/2014/main" id="{A47432EE-8E94-9362-3E67-B017F545149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49" name="직사각형 260">
                <a:extLst>
                  <a:ext uri="{FF2B5EF4-FFF2-40B4-BE49-F238E27FC236}">
                    <a16:creationId xmlns:a16="http://schemas.microsoft.com/office/drawing/2014/main" id="{09EB7E62-CAB2-1884-6B40-FEAD722EF086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6A9558E4-79F7-3620-D944-CB6171AA8003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DCF2E748-9320-2D93-ADC2-7912A99AA061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87B8D5D4-EC63-F82F-173D-26135B2F6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1F3F89DF-1084-E64A-F192-0613D16D9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FC45177E-E33E-E9EB-CD5B-17CA9E078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58239E0F-1D97-6BA2-42E6-8D9D011FC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A6AEDC5-5B92-158A-C75C-59C8097A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BCD655FF-4F1F-3D67-0FDF-B8EFFEE24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9BBE2D4-6592-E80D-3CA7-E18057F35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14A667D8-FBF8-3C40-B43C-48937D88D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3AAF4298-8531-02AD-1CD0-144FF5710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188AD552-BA50-A3EA-6C6B-9E605052C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80A8E8AF-488E-4BB6-7783-BFE63D6DA1B4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05524A87-7C40-2874-3896-80D6691A3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EBA75F66-F155-5494-4611-E54D92D9C3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C8C84670-2390-BC45-02DA-0B112FD4F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CB77B0AB-445B-09ED-78B6-A2BA5BA256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410DFCE6-6AF4-E3A0-3E7F-4594C70C4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73D81E5C-AE3E-6AC9-30DB-DE1FA450E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D7A26092-85A4-B32E-9DC1-41C9981C98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FB614AE0-AFF0-84D9-27C2-A39BCE236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E3E16AA1-2A53-20ED-8349-7EB6766CD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그룹 308">
                  <a:extLst>
                    <a:ext uri="{FF2B5EF4-FFF2-40B4-BE49-F238E27FC236}">
                      <a16:creationId xmlns:a16="http://schemas.microsoft.com/office/drawing/2014/main" id="{4484696B-92B1-069D-DD41-18EB50559D93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C8E2469-4D82-DF9A-58FD-77482FE0D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297C9BCB-6845-F00E-A8BA-428EC9F98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67BE5997-A7C1-6D7D-140E-C988BC59C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B77739FD-6EC6-E643-6DF8-A025C98C0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5D208BDD-6AEE-B69C-3A83-ED695C831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29B959FD-DC13-758F-0E26-9E6ED7DD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B1B8B2F5-730D-4F45-9B50-3CA9A1B4E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171B351-3B78-8F37-40E3-6EA3AD885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866BC23-52F0-1DDC-43B7-E3A401A6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그룹 309">
                  <a:extLst>
                    <a:ext uri="{FF2B5EF4-FFF2-40B4-BE49-F238E27FC236}">
                      <a16:creationId xmlns:a16="http://schemas.microsoft.com/office/drawing/2014/main" id="{66FCC7AA-BF2D-27F5-37BB-99A798F91B6B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D5FD11D-F04E-8669-51AB-CC767AFA7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4A5E455-E865-B4CE-EEA6-C71C1CDCD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CE8B2F72-E4AA-46D9-FC2F-C17DF1C09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632BB42-9AB1-1939-A284-52E674BC2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52F617F8-D816-2E08-BB2B-F34B31195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5ABD32FF-AE0A-BFC4-2A54-3E68B68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A420F736-84CA-D10D-359E-3652E6B20B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C0B999-3D85-66EA-53A2-31C9DBAEC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BC87665D-DBDE-CC2A-4272-697FC6D93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97D935B7-07BA-50E2-4F53-D093EBBABD30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169C74E-9920-988E-C0D8-BF8594B00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DFF4332-889B-829A-2D32-CABF871F1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>
                    <a:extLst>
                      <a:ext uri="{FF2B5EF4-FFF2-40B4-BE49-F238E27FC236}">
                        <a16:creationId xmlns:a16="http://schemas.microsoft.com/office/drawing/2014/main" id="{DFE3E516-9701-003D-C2E3-4C7A49CE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11F3AF7-34F2-CDC6-94B2-40510A865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FAC30EDA-263B-D60E-D498-D0BAD4575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AC1F30F9-0E0D-46F7-1F87-8E9B1C7E8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F303D4C-F8A2-852F-9EAF-9B51917B4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D43BBB3E-C632-A143-5574-94AC949B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3E28BA33-7657-2496-1946-2D9C28834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884F2C53-CC6B-C082-64AB-4D7B336CCA51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E3DB293F-3E09-C524-9D83-EF3453380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CC849270-5BED-C252-CCD6-30C7082F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2F0FD513-9B6D-4F7D-B53F-2061E24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직선 연결선 346">
                    <a:extLst>
                      <a:ext uri="{FF2B5EF4-FFF2-40B4-BE49-F238E27FC236}">
                        <a16:creationId xmlns:a16="http://schemas.microsoft.com/office/drawing/2014/main" id="{0D921A03-D9F2-B9C5-16B5-F7F8ACB09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CDC0A6C0-8F55-1B10-6BDC-18B2D3C59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66C3FAE3-C88A-F5FB-EF7D-E794041B7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8A442918-00F1-1E3F-AE01-0B8BBC5F8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2FA0A78A-96CA-C187-883B-9132541FF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878E3FA9-7355-F6F3-A1AD-9DD9B7507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CBD4851-83F8-7A77-4F5C-7E11805D313F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7A1AE8C7-4D53-16EA-D8D1-81A51C7B20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F45824A-4017-E096-8A54-A46F205FF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5FECAB90-FB22-9BF7-DA78-A7F95802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CF02C732-F993-7A7F-02F2-40BDFB91B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8815378C-C2D6-C291-D80F-95C8E6C9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1E6461E3-A455-EEF8-32BB-D6ACBF419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D3089EBF-7A0A-376E-7476-77950ADF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F17148AF-2940-4197-4E12-B32D4AFDE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10C0B5BE-3A22-B19F-4077-928F57771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7D25AB7F-AB33-DE7E-F749-93146130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36C9669E-B4A1-13C9-5F2D-85358F518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47FD13DD-24DF-280C-15A3-70F7CA0D5E49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A6180425-DC57-1D2C-63E3-A6F82C487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88C1F88C-BD83-61FE-234A-89D7FE86B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2F4F8791-D19D-4E27-9DD8-1A40CE3D7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B4914F98-1BC2-5339-9594-F4145FEE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83C571FE-48BD-08D3-D7E7-427FC7C4E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B6481D9-7187-F69C-2674-439ADABE5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FF9C27A-336C-8D46-EAA4-97309FF1D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1412AD35-8F12-96C0-8444-1C5652056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DD78FFD8-D8FD-0AD4-FBEC-89A544F3E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8E2F9D1F-16EC-A441-4002-051874CAE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7C0422AE-1B5A-7075-1C2C-F878AB624D7D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1ADDF66D-6972-07A2-BBD5-A2996CD410A2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7D8CE66-B5C8-FB46-D491-F72800B7B9AF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AD1BBA0-0CE5-8730-B982-EC5D5764866A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D2CC128-5063-DC04-7FAA-595F63330E28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C7391DB-AF53-BA0C-A078-422DCF856C3E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33AB278-2456-86FE-0877-A0551FD2DD3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8E7390F-7CA7-2997-2731-A76C761B1065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8E71C7E-45F3-BC47-49D0-3C26CC641AD0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15EA0BE-565B-1BE6-62EE-E1449D9C636C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445BC5B-3D08-3F77-85A8-0C3290C6688B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1146" name="TextBox 1145">
                  <a:extLst>
                    <a:ext uri="{FF2B5EF4-FFF2-40B4-BE49-F238E27FC236}">
                      <a16:creationId xmlns:a16="http://schemas.microsoft.com/office/drawing/2014/main" id="{0F765F3E-E7C4-9BB6-D861-9DE7BD33DA25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62" name="그룹 1161">
                <a:extLst>
                  <a:ext uri="{FF2B5EF4-FFF2-40B4-BE49-F238E27FC236}">
                    <a16:creationId xmlns:a16="http://schemas.microsoft.com/office/drawing/2014/main" id="{8C9EFCAA-47BF-FF27-B8C2-EF4D70730E36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286" name="직사각형 310">
                  <a:extLst>
                    <a:ext uri="{FF2B5EF4-FFF2-40B4-BE49-F238E27FC236}">
                      <a16:creationId xmlns:a16="http://schemas.microsoft.com/office/drawing/2014/main" id="{04E30BFA-FA38-CB89-CB72-C3A1EFEA3F76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310">
                  <a:extLst>
                    <a:ext uri="{FF2B5EF4-FFF2-40B4-BE49-F238E27FC236}">
                      <a16:creationId xmlns:a16="http://schemas.microsoft.com/office/drawing/2014/main" id="{A3A69C7E-4C05-293D-2A71-412C18944CED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32981935-9CBB-E1E3-0313-D6690E1FECD4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285" name="직사각형 310">
                    <a:extLst>
                      <a:ext uri="{FF2B5EF4-FFF2-40B4-BE49-F238E27FC236}">
                        <a16:creationId xmlns:a16="http://schemas.microsoft.com/office/drawing/2014/main" id="{28B113D4-8605-DC6D-5606-C1662FA52968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20" name="직사각형 310">
                    <a:extLst>
                      <a:ext uri="{FF2B5EF4-FFF2-40B4-BE49-F238E27FC236}">
                        <a16:creationId xmlns:a16="http://schemas.microsoft.com/office/drawing/2014/main" id="{ED2BD857-F21F-C9ED-2AD2-F173B52A0126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DC79A17A-5454-2CC2-0611-A9EFFCBF574D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A778B1E1-EDF7-5418-3C2D-C26241B3C688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944424B9-6B68-0722-007E-63EFA137EC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160" name="그룹 1159">
                <a:extLst>
                  <a:ext uri="{FF2B5EF4-FFF2-40B4-BE49-F238E27FC236}">
                    <a16:creationId xmlns:a16="http://schemas.microsoft.com/office/drawing/2014/main" id="{D9D42B37-98D8-8D0A-2F19-0698797449BB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282" name="직사각형 310">
                  <a:extLst>
                    <a:ext uri="{FF2B5EF4-FFF2-40B4-BE49-F238E27FC236}">
                      <a16:creationId xmlns:a16="http://schemas.microsoft.com/office/drawing/2014/main" id="{A0884A9C-5C4E-F488-C580-6D87281324AC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직사각형 310">
                  <a:extLst>
                    <a:ext uri="{FF2B5EF4-FFF2-40B4-BE49-F238E27FC236}">
                      <a16:creationId xmlns:a16="http://schemas.microsoft.com/office/drawing/2014/main" id="{885D384D-A426-53AA-4A9E-3AEFBE36E21E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직사각형 310">
                  <a:extLst>
                    <a:ext uri="{FF2B5EF4-FFF2-40B4-BE49-F238E27FC236}">
                      <a16:creationId xmlns:a16="http://schemas.microsoft.com/office/drawing/2014/main" id="{567DABBB-8D90-D2AE-9B0E-FBE10F1FE5FE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289" name="직사각형 310">
                  <a:extLst>
                    <a:ext uri="{FF2B5EF4-FFF2-40B4-BE49-F238E27FC236}">
                      <a16:creationId xmlns:a16="http://schemas.microsoft.com/office/drawing/2014/main" id="{DD2C4940-1751-850B-687B-04AD46126A82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1" name="직사각형 310">
                  <a:extLst>
                    <a:ext uri="{FF2B5EF4-FFF2-40B4-BE49-F238E27FC236}">
                      <a16:creationId xmlns:a16="http://schemas.microsoft.com/office/drawing/2014/main" id="{F39EF3B8-0D9D-C8E1-C4B0-32951688DD65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1155" name="그룹 1154">
                  <a:extLst>
                    <a:ext uri="{FF2B5EF4-FFF2-40B4-BE49-F238E27FC236}">
                      <a16:creationId xmlns:a16="http://schemas.microsoft.com/office/drawing/2014/main" id="{7CBED255-6C36-65AB-E9F0-DEE0755F6A8A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6FDDD70-AC6A-F3B1-EA44-5B46D857383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D09721DC-9EA2-42C8-DB56-119449449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6056C9E6-145F-B13E-3244-CBEC46F8C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63" name="그룹 1162">
                <a:extLst>
                  <a:ext uri="{FF2B5EF4-FFF2-40B4-BE49-F238E27FC236}">
                    <a16:creationId xmlns:a16="http://schemas.microsoft.com/office/drawing/2014/main" id="{146DC771-F6D9-5190-BBC2-5686A840B7FC}"/>
                  </a:ext>
                </a:extLst>
              </p:cNvPr>
              <p:cNvGrpSpPr/>
              <p:nvPr/>
            </p:nvGrpSpPr>
            <p:grpSpPr>
              <a:xfrm>
                <a:off x="211614" y="2524194"/>
                <a:ext cx="6727490" cy="242905"/>
                <a:chOff x="211614" y="2677953"/>
                <a:chExt cx="6727490" cy="242905"/>
              </a:xfrm>
            </p:grpSpPr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7EE23885-93D1-9755-393B-8CA1304A917D}"/>
                    </a:ext>
                  </a:extLst>
                </p:cNvPr>
                <p:cNvGrpSpPr/>
                <p:nvPr/>
              </p:nvGrpSpPr>
              <p:grpSpPr>
                <a:xfrm>
                  <a:off x="211614" y="2682797"/>
                  <a:ext cx="807360" cy="233216"/>
                  <a:chOff x="211614" y="2682797"/>
                  <a:chExt cx="807360" cy="233216"/>
                </a:xfrm>
              </p:grpSpPr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CF9DBA82-625F-0A04-AE53-C51E5B002EAA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D81E0F1-C0C5-96D2-7528-09327372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49" name="폭발: 8pt 448">
                  <a:extLst>
                    <a:ext uri="{FF2B5EF4-FFF2-40B4-BE49-F238E27FC236}">
                      <a16:creationId xmlns:a16="http://schemas.microsoft.com/office/drawing/2014/main" id="{908D7AC5-10E5-A3A4-8003-245049904A89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58" name="그룹 1157">
                <a:extLst>
                  <a:ext uri="{FF2B5EF4-FFF2-40B4-BE49-F238E27FC236}">
                    <a16:creationId xmlns:a16="http://schemas.microsoft.com/office/drawing/2014/main" id="{7994EAC8-8E4C-2708-685A-69EB69CB055E}"/>
                  </a:ext>
                </a:extLst>
              </p:cNvPr>
              <p:cNvGrpSpPr/>
              <p:nvPr/>
            </p:nvGrpSpPr>
            <p:grpSpPr>
              <a:xfrm>
                <a:off x="211614" y="2780252"/>
                <a:ext cx="807360" cy="233216"/>
                <a:chOff x="211614" y="2934011"/>
                <a:chExt cx="807360" cy="233216"/>
              </a:xfrm>
            </p:grpSpPr>
            <p:sp>
              <p:nvSpPr>
                <p:cNvPr id="1143" name="사각형: 둥근 모서리 1142">
                  <a:extLst>
                    <a:ext uri="{FF2B5EF4-FFF2-40B4-BE49-F238E27FC236}">
                      <a16:creationId xmlns:a16="http://schemas.microsoft.com/office/drawing/2014/main" id="{AC347603-19C0-A409-8E39-27B4AC5EB5F5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D6DC5F3C-BA51-BA75-F667-24AAB1D40900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27B8A35-95ED-1120-982A-C541D5B6C35B}"/>
                  </a:ext>
                </a:extLst>
              </p:cNvPr>
              <p:cNvGrpSpPr/>
              <p:nvPr/>
            </p:nvGrpSpPr>
            <p:grpSpPr>
              <a:xfrm>
                <a:off x="211614" y="3032207"/>
                <a:ext cx="807360" cy="233216"/>
                <a:chOff x="211614" y="2934011"/>
                <a:chExt cx="807360" cy="233216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3064E3A-45D9-1FC9-EE84-618BE80BE85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653E3D8-90FF-7094-B19A-4FD7947B4D1B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1" name="그룹 1160">
                <a:extLst>
                  <a:ext uri="{FF2B5EF4-FFF2-40B4-BE49-F238E27FC236}">
                    <a16:creationId xmlns:a16="http://schemas.microsoft.com/office/drawing/2014/main" id="{CB24E39F-C0C3-D703-5542-3C94D0EAD390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79" name="직사각형 310">
                  <a:extLst>
                    <a:ext uri="{FF2B5EF4-FFF2-40B4-BE49-F238E27FC236}">
                      <a16:creationId xmlns:a16="http://schemas.microsoft.com/office/drawing/2014/main" id="{9DD2D1DB-7198-7AE6-7EED-007B64D385C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0" name="직사각형 310">
                  <a:extLst>
                    <a:ext uri="{FF2B5EF4-FFF2-40B4-BE49-F238E27FC236}">
                      <a16:creationId xmlns:a16="http://schemas.microsoft.com/office/drawing/2014/main" id="{AE59E30F-70F5-45E1-664B-A6A691635F4D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1" name="직사각형 310">
                  <a:extLst>
                    <a:ext uri="{FF2B5EF4-FFF2-40B4-BE49-F238E27FC236}">
                      <a16:creationId xmlns:a16="http://schemas.microsoft.com/office/drawing/2014/main" id="{BC93DC22-7E82-ECCB-C0F7-4B720882F958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A0ACD2E-2A4E-B25A-B526-66AC2890B89C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E264B386-41C5-0F0F-94FD-E428D89FF77C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900933" cy="174851"/>
                <a:chOff x="1061050" y="2970814"/>
                <a:chExt cx="1900933" cy="174851"/>
              </a:xfrm>
            </p:grpSpPr>
            <p:sp>
              <p:nvSpPr>
                <p:cNvPr id="580" name="직사각형 310">
                  <a:extLst>
                    <a:ext uri="{FF2B5EF4-FFF2-40B4-BE49-F238E27FC236}">
                      <a16:creationId xmlns:a16="http://schemas.microsoft.com/office/drawing/2014/main" id="{81EDC28B-DCE0-449A-7D42-25120900EF60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848313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(6</a:t>
                  </a:r>
                  <a:r>
                    <a:rPr lang="ko-KR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초 지속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 </a:t>
                  </a:r>
                </a:p>
              </p:txBody>
            </p:sp>
            <p:sp>
              <p:nvSpPr>
                <p:cNvPr id="298" name="다이아몬드 297">
                  <a:extLst>
                    <a:ext uri="{FF2B5EF4-FFF2-40B4-BE49-F238E27FC236}">
                      <a16:creationId xmlns:a16="http://schemas.microsoft.com/office/drawing/2014/main" id="{2B93BA47-CD90-07E6-7436-C7B148D5490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FDAAC10-EEDD-B094-79B1-39D825FCB516}"/>
              </a:ext>
            </a:extLst>
          </p:cNvPr>
          <p:cNvGrpSpPr/>
          <p:nvPr/>
        </p:nvGrpSpPr>
        <p:grpSpPr>
          <a:xfrm>
            <a:off x="189102" y="4010146"/>
            <a:ext cx="7729028" cy="2457553"/>
            <a:chOff x="189102" y="4010146"/>
            <a:chExt cx="7729028" cy="24575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5AC92E-AFA9-BABD-989E-7BF8EE755642}"/>
                </a:ext>
              </a:extLst>
            </p:cNvPr>
            <p:cNvSpPr txBox="1"/>
            <p:nvPr/>
          </p:nvSpPr>
          <p:spPr>
            <a:xfrm>
              <a:off x="189102" y="4010146"/>
              <a:ext cx="1625445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 err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트라이포드로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인한 변경 사항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endPara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81E0FA66-FBB2-E273-6EE8-3FEB8615CCD2}"/>
                </a:ext>
              </a:extLst>
            </p:cNvPr>
            <p:cNvSpPr/>
            <p:nvPr/>
          </p:nvSpPr>
          <p:spPr>
            <a:xfrm>
              <a:off x="189102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198608CF-623C-C18B-3ADA-DC7DE3F28BB5}"/>
                </a:ext>
              </a:extLst>
            </p:cNvPr>
            <p:cNvSpPr/>
            <p:nvPr/>
          </p:nvSpPr>
          <p:spPr>
            <a:xfrm>
              <a:off x="598356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공략</a:t>
              </a: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A7709C3-34F3-FD4F-154A-3CA81596A914}"/>
                </a:ext>
              </a:extLst>
            </p:cNvPr>
            <p:cNvSpPr/>
            <p:nvPr/>
          </p:nvSpPr>
          <p:spPr>
            <a:xfrm>
              <a:off x="1630266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스킵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C7F56ADC-95F7-5C8D-3C1F-B156CC05EFB3}"/>
                </a:ext>
              </a:extLst>
            </p:cNvPr>
            <p:cNvSpPr/>
            <p:nvPr/>
          </p:nvSpPr>
          <p:spPr>
            <a:xfrm>
              <a:off x="2665976" y="4940137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18" name="그룹 617">
              <a:extLst>
                <a:ext uri="{FF2B5EF4-FFF2-40B4-BE49-F238E27FC236}">
                  <a16:creationId xmlns:a16="http://schemas.microsoft.com/office/drawing/2014/main" id="{C44DAA31-4D73-98E8-525B-4B00F3472798}"/>
                </a:ext>
              </a:extLst>
            </p:cNvPr>
            <p:cNvGrpSpPr/>
            <p:nvPr/>
          </p:nvGrpSpPr>
          <p:grpSpPr>
            <a:xfrm>
              <a:off x="2771121" y="5024937"/>
              <a:ext cx="4034950" cy="159462"/>
              <a:chOff x="1210993" y="1380574"/>
              <a:chExt cx="4034950" cy="159462"/>
            </a:xfrm>
          </p:grpSpPr>
          <p:sp>
            <p:nvSpPr>
              <p:cNvPr id="630" name="TextBox 629">
                <a:extLst>
                  <a:ext uri="{FF2B5EF4-FFF2-40B4-BE49-F238E27FC236}">
                    <a16:creationId xmlns:a16="http://schemas.microsoft.com/office/drawing/2014/main" id="{AA35D3F5-EB67-4FD5-C809-7E305EEE9505}"/>
                  </a:ext>
                </a:extLst>
              </p:cNvPr>
              <p:cNvSpPr txBox="1"/>
              <p:nvPr/>
            </p:nvSpPr>
            <p:spPr>
              <a:xfrm>
                <a:off x="1727986" y="1391056"/>
                <a:ext cx="80899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단계를 </a:t>
                </a:r>
                <a:r>
                  <a:rPr lang="ko-KR" altLang="en-US" sz="900" dirty="0" err="1">
                    <a:solidFill>
                      <a:schemeClr val="tx1"/>
                    </a:solidFill>
                  </a:rPr>
                  <a:t>스킵하고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310">
                <a:extLst>
                  <a:ext uri="{FF2B5EF4-FFF2-40B4-BE49-F238E27FC236}">
                    <a16:creationId xmlns:a16="http://schemas.microsoft.com/office/drawing/2014/main" id="{ABA761A7-63D2-ED2B-64E3-E01906179445}"/>
                  </a:ext>
                </a:extLst>
              </p:cNvPr>
              <p:cNvSpPr/>
              <p:nvPr/>
            </p:nvSpPr>
            <p:spPr>
              <a:xfrm>
                <a:off x="1210993" y="1380574"/>
                <a:ext cx="516993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준비</a:t>
                </a:r>
              </a:p>
            </p:txBody>
          </p:sp>
          <p:sp>
            <p:nvSpPr>
              <p:cNvPr id="632" name="직사각형 310">
                <a:extLst>
                  <a:ext uri="{FF2B5EF4-FFF2-40B4-BE49-F238E27FC236}">
                    <a16:creationId xmlns:a16="http://schemas.microsoft.com/office/drawing/2014/main" id="{D6B94537-2F74-5299-B64D-0A133B326644}"/>
                  </a:ext>
                </a:extLst>
              </p:cNvPr>
              <p:cNvSpPr/>
              <p:nvPr/>
            </p:nvSpPr>
            <p:spPr>
              <a:xfrm>
                <a:off x="2605302" y="1380574"/>
                <a:ext cx="302377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</a:t>
                </a:r>
              </a:p>
            </p:txBody>
          </p:sp>
          <p:sp>
            <p:nvSpPr>
              <p:cNvPr id="633" name="TextBox 632">
                <a:extLst>
                  <a:ext uri="{FF2B5EF4-FFF2-40B4-BE49-F238E27FC236}">
                    <a16:creationId xmlns:a16="http://schemas.microsoft.com/office/drawing/2014/main" id="{717E112D-57AC-543B-5360-B954DB2BC9E9}"/>
                  </a:ext>
                </a:extLst>
              </p:cNvPr>
              <p:cNvSpPr txBox="1"/>
              <p:nvPr/>
            </p:nvSpPr>
            <p:spPr>
              <a:xfrm>
                <a:off x="2907679" y="1391056"/>
                <a:ext cx="2338264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단계를 바로 진행하여 스킬의 시전이 빨라집니다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B69245B-A87A-50C2-EF76-81838AE93BE3}"/>
                </a:ext>
              </a:extLst>
            </p:cNvPr>
            <p:cNvSpPr/>
            <p:nvPr/>
          </p:nvSpPr>
          <p:spPr>
            <a:xfrm>
              <a:off x="189102" y="5248914"/>
              <a:ext cx="409253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B1BF0CF-0509-224A-44FB-985B8DBABAD7}"/>
                </a:ext>
              </a:extLst>
            </p:cNvPr>
            <p:cNvSpPr/>
            <p:nvPr/>
          </p:nvSpPr>
          <p:spPr>
            <a:xfrm>
              <a:off x="598356" y="5248914"/>
              <a:ext cx="1031910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대지 파괴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D259A4E-1908-A83A-C280-2267443F4EC6}"/>
                </a:ext>
              </a:extLst>
            </p:cNvPr>
            <p:cNvSpPr/>
            <p:nvPr/>
          </p:nvSpPr>
          <p:spPr>
            <a:xfrm>
              <a:off x="1630266" y="524891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5E51BF-9D75-D02C-3734-9B3F95697469}"/>
                </a:ext>
              </a:extLst>
            </p:cNvPr>
            <p:cNvSpPr/>
            <p:nvPr/>
          </p:nvSpPr>
          <p:spPr>
            <a:xfrm>
              <a:off x="2665976" y="5248914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181C1B3-E13C-FCFE-5F4C-A98A99D787D0}"/>
                </a:ext>
              </a:extLst>
            </p:cNvPr>
            <p:cNvGrpSpPr/>
            <p:nvPr/>
          </p:nvGrpSpPr>
          <p:grpSpPr>
            <a:xfrm>
              <a:off x="2662166" y="5344196"/>
              <a:ext cx="3401623" cy="138499"/>
              <a:chOff x="2662166" y="5344196"/>
              <a:chExt cx="3401623" cy="138499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66671EC-AE54-BA04-1873-2A42B7B7B73E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773459E-8DF6-816E-EF3E-D68D9E83F488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08A18DE-F7B5-4096-3ACD-0CC78D0F6814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3C790-B6A9-F6CE-2924-A9C5FCC118C0}"/>
                </a:ext>
              </a:extLst>
            </p:cNvPr>
            <p:cNvSpPr/>
            <p:nvPr/>
          </p:nvSpPr>
          <p:spPr>
            <a:xfrm>
              <a:off x="1630266" y="5575051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4D8D834-0462-41B2-345F-018DC703B3C1}"/>
                </a:ext>
              </a:extLst>
            </p:cNvPr>
            <p:cNvSpPr/>
            <p:nvPr/>
          </p:nvSpPr>
          <p:spPr>
            <a:xfrm>
              <a:off x="2665976" y="5575051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AF5EECD-4F7F-61F5-9711-8E4E72DCF5CB}"/>
                </a:ext>
              </a:extLst>
            </p:cNvPr>
            <p:cNvGrpSpPr/>
            <p:nvPr/>
          </p:nvGrpSpPr>
          <p:grpSpPr>
            <a:xfrm>
              <a:off x="2665976" y="5618130"/>
              <a:ext cx="3285098" cy="242905"/>
              <a:chOff x="2748846" y="5314749"/>
              <a:chExt cx="3285098" cy="242905"/>
            </a:xfrm>
          </p:grpSpPr>
          <p:sp>
            <p:nvSpPr>
              <p:cNvPr id="205" name="폭발: 8pt 204">
                <a:extLst>
                  <a:ext uri="{FF2B5EF4-FFF2-40B4-BE49-F238E27FC236}">
                    <a16:creationId xmlns:a16="http://schemas.microsoft.com/office/drawing/2014/main" id="{D8756CB6-78BE-F22B-4B51-70BF8EB81167}"/>
                  </a:ext>
                </a:extLst>
              </p:cNvPr>
              <p:cNvSpPr/>
              <p:nvPr/>
            </p:nvSpPr>
            <p:spPr>
              <a:xfrm>
                <a:off x="3064753" y="531474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0D9C15A-DC3A-1756-0EF2-4A446ABEED5F}"/>
                  </a:ext>
                </a:extLst>
              </p:cNvPr>
              <p:cNvSpPr txBox="1"/>
              <p:nvPr/>
            </p:nvSpPr>
            <p:spPr>
              <a:xfrm>
                <a:off x="5087087" y="536695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73C4F1A-8E36-A935-FFE7-731915F44447}"/>
                  </a:ext>
                </a:extLst>
              </p:cNvPr>
              <p:cNvGrpSpPr/>
              <p:nvPr/>
            </p:nvGrpSpPr>
            <p:grpSpPr>
              <a:xfrm>
                <a:off x="4168795" y="5348776"/>
                <a:ext cx="918292" cy="174851"/>
                <a:chOff x="1191202" y="4119366"/>
                <a:chExt cx="918292" cy="174851"/>
              </a:xfrm>
            </p:grpSpPr>
            <p:sp>
              <p:nvSpPr>
                <p:cNvPr id="210" name="직사각형 310">
                  <a:extLst>
                    <a:ext uri="{FF2B5EF4-FFF2-40B4-BE49-F238E27FC236}">
                      <a16:creationId xmlns:a16="http://schemas.microsoft.com/office/drawing/2014/main" id="{1707D73A-399C-229C-CA50-C5CC7C3CC6F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865672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지진  </a:t>
                  </a:r>
                </a:p>
              </p:txBody>
            </p:sp>
            <p:sp>
              <p:nvSpPr>
                <p:cNvPr id="211" name="다이아몬드 210">
                  <a:extLst>
                    <a:ext uri="{FF2B5EF4-FFF2-40B4-BE49-F238E27FC236}">
                      <a16:creationId xmlns:a16="http://schemas.microsoft.com/office/drawing/2014/main" id="{F8A59599-8CDB-46E7-2C1A-2D3660D0BEC0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195C9D6-4913-9745-A8C7-D63E650A4974}"/>
                  </a:ext>
                </a:extLst>
              </p:cNvPr>
              <p:cNvSpPr txBox="1"/>
              <p:nvPr/>
            </p:nvSpPr>
            <p:spPr>
              <a:xfrm>
                <a:off x="2748846" y="536695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5F753BE-F184-EF5C-C145-AA492EB721C8}"/>
                  </a:ext>
                </a:extLst>
              </p:cNvPr>
              <p:cNvSpPr txBox="1"/>
              <p:nvPr/>
            </p:nvSpPr>
            <p:spPr>
              <a:xfrm>
                <a:off x="3295956" y="536695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41C370D-2300-34ED-6CA7-9A699862137E}"/>
                </a:ext>
              </a:extLst>
            </p:cNvPr>
            <p:cNvGrpSpPr/>
            <p:nvPr/>
          </p:nvGrpSpPr>
          <p:grpSpPr>
            <a:xfrm>
              <a:off x="189102" y="5904114"/>
              <a:ext cx="7729028" cy="563585"/>
              <a:chOff x="189102" y="5904114"/>
              <a:chExt cx="7729028" cy="563585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A50C42FA-69C6-6535-991E-ABB556FC4055}"/>
                  </a:ext>
                </a:extLst>
              </p:cNvPr>
              <p:cNvSpPr/>
              <p:nvPr/>
            </p:nvSpPr>
            <p:spPr>
              <a:xfrm>
                <a:off x="189102" y="5904114"/>
                <a:ext cx="409253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1F9838E-EB28-307D-2A8A-60A0820136D0}"/>
                  </a:ext>
                </a:extLst>
              </p:cNvPr>
              <p:cNvSpPr/>
              <p:nvPr/>
            </p:nvSpPr>
            <p:spPr>
              <a:xfrm>
                <a:off x="598356" y="5904114"/>
                <a:ext cx="1031910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내려치는 창</a:t>
                </a: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B2339EE7-0177-3D4B-0BB5-E090BB9232A7}"/>
                  </a:ext>
                </a:extLst>
              </p:cNvPr>
              <p:cNvSpPr/>
              <p:nvPr/>
            </p:nvSpPr>
            <p:spPr>
              <a:xfrm>
                <a:off x="1630266" y="5904114"/>
                <a:ext cx="1035710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연출 변경</a:t>
                </a:r>
                <a:endPara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FB9E61D-8F79-26E9-7A60-623EDEB4D191}"/>
                  </a:ext>
                </a:extLst>
              </p:cNvPr>
              <p:cNvSpPr/>
              <p:nvPr/>
            </p:nvSpPr>
            <p:spPr>
              <a:xfrm>
                <a:off x="2665976" y="5904114"/>
                <a:ext cx="5252154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38E2C6-BAC5-0E0F-F21F-A92B32DADCF3}"/>
                  </a:ext>
                </a:extLst>
              </p:cNvPr>
              <p:cNvGrpSpPr/>
              <p:nvPr/>
            </p:nvGrpSpPr>
            <p:grpSpPr>
              <a:xfrm>
                <a:off x="2665976" y="6002078"/>
                <a:ext cx="4296098" cy="367656"/>
                <a:chOff x="2665976" y="6002078"/>
                <a:chExt cx="4296098" cy="367656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B7A7332-AE35-D4FC-2FD4-B1A3394BBBD4}"/>
                    </a:ext>
                  </a:extLst>
                </p:cNvPr>
                <p:cNvSpPr txBox="1"/>
                <p:nvPr/>
              </p:nvSpPr>
              <p:spPr>
                <a:xfrm>
                  <a:off x="2665976" y="6002078"/>
                  <a:ext cx="4296098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직접 공격하지 않고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마우스 위치로 창을 떨어트려 공격하도록 스킬의 연출이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BE30C53-203D-8A05-5B59-7F6BF814B2BC}"/>
                    </a:ext>
                  </a:extLst>
                </p:cNvPr>
                <p:cNvGrpSpPr/>
                <p:nvPr/>
              </p:nvGrpSpPr>
              <p:grpSpPr>
                <a:xfrm>
                  <a:off x="2771121" y="6210272"/>
                  <a:ext cx="3382592" cy="159462"/>
                  <a:chOff x="2771121" y="6210272"/>
                  <a:chExt cx="3382592" cy="159462"/>
                </a:xfrm>
              </p:grpSpPr>
              <p:sp>
                <p:nvSpPr>
                  <p:cNvPr id="229" name="직사각형 310">
                    <a:extLst>
                      <a:ext uri="{FF2B5EF4-FFF2-40B4-BE49-F238E27FC236}">
                        <a16:creationId xmlns:a16="http://schemas.microsoft.com/office/drawing/2014/main" id="{C68B56EC-D80C-4830-6D1C-41A47F81EE5D}"/>
                      </a:ext>
                    </a:extLst>
                  </p:cNvPr>
                  <p:cNvSpPr/>
                  <p:nvPr/>
                </p:nvSpPr>
                <p:spPr>
                  <a:xfrm>
                    <a:off x="2771121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 </a:t>
                    </a:r>
                  </a:p>
                </p:txBody>
              </p:sp>
              <p:sp>
                <p:nvSpPr>
                  <p:cNvPr id="235" name="직사각형 310">
                    <a:extLst>
                      <a:ext uri="{FF2B5EF4-FFF2-40B4-BE49-F238E27FC236}">
                        <a16:creationId xmlns:a16="http://schemas.microsoft.com/office/drawing/2014/main" id="{07E118CF-9665-18B0-15AD-0AFE01410B69}"/>
                      </a:ext>
                    </a:extLst>
                  </p:cNvPr>
                  <p:cNvSpPr/>
                  <p:nvPr/>
                </p:nvSpPr>
                <p:spPr>
                  <a:xfrm>
                    <a:off x="3314020" y="6210272"/>
                    <a:ext cx="33014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</a:p>
                </p:txBody>
              </p:sp>
              <p:sp>
                <p:nvSpPr>
                  <p:cNvPr id="236" name="직사각형 310">
                    <a:extLst>
                      <a:ext uri="{FF2B5EF4-FFF2-40B4-BE49-F238E27FC236}">
                        <a16:creationId xmlns:a16="http://schemas.microsoft.com/office/drawing/2014/main" id="{D692A5A9-C402-5A20-EDEB-3E7360983C52}"/>
                      </a:ext>
                    </a:extLst>
                  </p:cNvPr>
                  <p:cNvSpPr/>
                  <p:nvPr/>
                </p:nvSpPr>
                <p:spPr>
                  <a:xfrm>
                    <a:off x="3644163" y="6210272"/>
                    <a:ext cx="417278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</a:p>
                </p:txBody>
              </p:sp>
              <p:sp>
                <p:nvSpPr>
                  <p:cNvPr id="237" name="직사각형 310">
                    <a:extLst>
                      <a:ext uri="{FF2B5EF4-FFF2-40B4-BE49-F238E27FC236}">
                        <a16:creationId xmlns:a16="http://schemas.microsoft.com/office/drawing/2014/main" id="{BD4E9EBC-BA23-0FB3-99D4-5CE98B510F69}"/>
                      </a:ext>
                    </a:extLst>
                  </p:cNvPr>
                  <p:cNvSpPr/>
                  <p:nvPr/>
                </p:nvSpPr>
                <p:spPr>
                  <a:xfrm>
                    <a:off x="4518872" y="6210272"/>
                    <a:ext cx="65356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</a:p>
                </p:txBody>
              </p:sp>
              <p:sp>
                <p:nvSpPr>
                  <p:cNvPr id="238" name="직사각형 310">
                    <a:extLst>
                      <a:ext uri="{FF2B5EF4-FFF2-40B4-BE49-F238E27FC236}">
                        <a16:creationId xmlns:a16="http://schemas.microsoft.com/office/drawing/2014/main" id="{E005744B-095A-2DCD-686C-019456438930}"/>
                      </a:ext>
                    </a:extLst>
                  </p:cNvPr>
                  <p:cNvSpPr/>
                  <p:nvPr/>
                </p:nvSpPr>
                <p:spPr>
                  <a:xfrm>
                    <a:off x="5172441" y="6210272"/>
                    <a:ext cx="43837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39" name="직사각형 310">
                    <a:extLst>
                      <a:ext uri="{FF2B5EF4-FFF2-40B4-BE49-F238E27FC236}">
                        <a16:creationId xmlns:a16="http://schemas.microsoft.com/office/drawing/2014/main" id="{9454B3A9-3B08-4F8F-02AB-596E27A0E207}"/>
                      </a:ext>
                    </a:extLst>
                  </p:cNvPr>
                  <p:cNvSpPr/>
                  <p:nvPr/>
                </p:nvSpPr>
                <p:spPr>
                  <a:xfrm>
                    <a:off x="5610814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발생 </a:t>
                    </a:r>
                  </a:p>
                </p:txBody>
              </p:sp>
              <p:sp>
                <p:nvSpPr>
                  <p:cNvPr id="240" name="화살표: 오른쪽 239">
                    <a:extLst>
                      <a:ext uri="{FF2B5EF4-FFF2-40B4-BE49-F238E27FC236}">
                        <a16:creationId xmlns:a16="http://schemas.microsoft.com/office/drawing/2014/main" id="{26B4B177-643F-E401-B470-B041067E43D7}"/>
                      </a:ext>
                    </a:extLst>
                  </p:cNvPr>
                  <p:cNvSpPr/>
                  <p:nvPr/>
                </p:nvSpPr>
                <p:spPr>
                  <a:xfrm>
                    <a:off x="4180153" y="6214121"/>
                    <a:ext cx="194946" cy="151764"/>
                  </a:xfrm>
                  <a:prstGeom prst="rightArrow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F199B9-E4A4-FCF9-914E-7003D6099150}"/>
                </a:ext>
              </a:extLst>
            </p:cNvPr>
            <p:cNvSpPr/>
            <p:nvPr/>
          </p:nvSpPr>
          <p:spPr>
            <a:xfrm>
              <a:off x="189102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6D30FE74-CB3E-B3A6-8098-C5A708973C14}"/>
                </a:ext>
              </a:extLst>
            </p:cNvPr>
            <p:cNvSpPr/>
            <p:nvPr/>
          </p:nvSpPr>
          <p:spPr>
            <a:xfrm>
              <a:off x="598356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공략</a:t>
              </a: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BDC40795-B136-A0B2-2ADA-6BE830973BC8}"/>
                </a:ext>
              </a:extLst>
            </p:cNvPr>
            <p:cNvSpPr/>
            <p:nvPr/>
          </p:nvSpPr>
          <p:spPr>
            <a:xfrm>
              <a:off x="1630266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FF2E2361-6D00-FC69-AEF8-37A21081D89E}"/>
                </a:ext>
              </a:extLst>
            </p:cNvPr>
            <p:cNvSpPr/>
            <p:nvPr/>
          </p:nvSpPr>
          <p:spPr>
            <a:xfrm>
              <a:off x="2665976" y="4611074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94" name="그룹 593">
              <a:extLst>
                <a:ext uri="{FF2B5EF4-FFF2-40B4-BE49-F238E27FC236}">
                  <a16:creationId xmlns:a16="http://schemas.microsoft.com/office/drawing/2014/main" id="{7338AFB6-0EE8-9AAE-11C6-B79814B56FFF}"/>
                </a:ext>
              </a:extLst>
            </p:cNvPr>
            <p:cNvGrpSpPr/>
            <p:nvPr/>
          </p:nvGrpSpPr>
          <p:grpSpPr>
            <a:xfrm>
              <a:off x="2665976" y="4654153"/>
              <a:ext cx="4346286" cy="242905"/>
              <a:chOff x="2748846" y="4520739"/>
              <a:chExt cx="4346286" cy="242905"/>
            </a:xfrm>
          </p:grpSpPr>
          <p:sp>
            <p:nvSpPr>
              <p:cNvPr id="15" name="폭발: 8pt 14">
                <a:extLst>
                  <a:ext uri="{FF2B5EF4-FFF2-40B4-BE49-F238E27FC236}">
                    <a16:creationId xmlns:a16="http://schemas.microsoft.com/office/drawing/2014/main" id="{9AF0515E-AAA6-EC78-80F9-6CE7C8E42E51}"/>
                  </a:ext>
                </a:extLst>
              </p:cNvPr>
              <p:cNvSpPr/>
              <p:nvPr/>
            </p:nvSpPr>
            <p:spPr>
              <a:xfrm>
                <a:off x="3064753" y="452073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BD5A47-9FFB-8A39-4571-33F0CFD745D9}"/>
                  </a:ext>
                </a:extLst>
              </p:cNvPr>
              <p:cNvSpPr txBox="1"/>
              <p:nvPr/>
            </p:nvSpPr>
            <p:spPr>
              <a:xfrm>
                <a:off x="6148275" y="457294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59BEF82-E227-27A3-9A69-48F7E7B5762C}"/>
                  </a:ext>
                </a:extLst>
              </p:cNvPr>
              <p:cNvGrpSpPr/>
              <p:nvPr/>
            </p:nvGrpSpPr>
            <p:grpSpPr>
              <a:xfrm>
                <a:off x="4168795" y="4554766"/>
                <a:ext cx="1979480" cy="174851"/>
                <a:chOff x="1191202" y="4119366"/>
                <a:chExt cx="1979480" cy="174851"/>
              </a:xfrm>
            </p:grpSpPr>
            <p:sp>
              <p:nvSpPr>
                <p:cNvPr id="36" name="직사각형 310">
                  <a:extLst>
                    <a:ext uri="{FF2B5EF4-FFF2-40B4-BE49-F238E27FC236}">
                      <a16:creationId xmlns:a16="http://schemas.microsoft.com/office/drawing/2014/main" id="{9DADC87E-63A6-C9A2-5EA5-974CA10F93D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1926860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공격에 받는 피해 증가  </a:t>
                  </a:r>
                </a:p>
              </p:txBody>
            </p:sp>
            <p:sp>
              <p:nvSpPr>
                <p:cNvPr id="37" name="다이아몬드 36">
                  <a:extLst>
                    <a:ext uri="{FF2B5EF4-FFF2-40B4-BE49-F238E27FC236}">
                      <a16:creationId xmlns:a16="http://schemas.microsoft.com/office/drawing/2014/main" id="{795B1959-B48D-2476-DD56-BA140105A40B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F30FA1-F31C-B803-8E46-869541B23012}"/>
                  </a:ext>
                </a:extLst>
              </p:cNvPr>
              <p:cNvSpPr txBox="1"/>
              <p:nvPr/>
            </p:nvSpPr>
            <p:spPr>
              <a:xfrm>
                <a:off x="2748846" y="457294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EC07B7-445D-BCC4-E618-5BADC616C1E5}"/>
                  </a:ext>
                </a:extLst>
              </p:cNvPr>
              <p:cNvSpPr txBox="1"/>
              <p:nvPr/>
            </p:nvSpPr>
            <p:spPr>
              <a:xfrm>
                <a:off x="3295956" y="457294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C52BF7F-1009-BADC-AA6A-820AB7EBD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7729028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867D86-1121-EA0D-4211-87D96F7F4B0C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BB65D2-2EB7-5410-054D-25A7E9686520}"/>
                </a:ext>
              </a:extLst>
            </p:cNvPr>
            <p:cNvSpPr/>
            <p:nvPr/>
          </p:nvSpPr>
          <p:spPr>
            <a:xfrm>
              <a:off x="598356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EE17FC-B010-303C-F3E0-264432A42A4A}"/>
                </a:ext>
              </a:extLst>
            </p:cNvPr>
            <p:cNvSpPr/>
            <p:nvPr/>
          </p:nvSpPr>
          <p:spPr>
            <a:xfrm>
              <a:off x="1630266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C0CCE-B0C9-11E2-E561-4E2942DBB09F}"/>
                </a:ext>
              </a:extLst>
            </p:cNvPr>
            <p:cNvSpPr/>
            <p:nvPr/>
          </p:nvSpPr>
          <p:spPr>
            <a:xfrm>
              <a:off x="2665976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22990FB-3524-5E9C-B99A-1085B5717903}"/>
                </a:ext>
              </a:extLst>
            </p:cNvPr>
            <p:cNvSpPr/>
            <p:nvPr/>
          </p:nvSpPr>
          <p:spPr>
            <a:xfrm>
              <a:off x="189102" y="4219539"/>
              <a:ext cx="7729028" cy="22481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86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9B07193-8A58-139C-0940-20F54D8631F8}"/>
              </a:ext>
            </a:extLst>
          </p:cNvPr>
          <p:cNvGrpSpPr/>
          <p:nvPr/>
        </p:nvGrpSpPr>
        <p:grpSpPr>
          <a:xfrm>
            <a:off x="189103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B987F0C-BD1E-0823-B695-89AC389584D7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7649D1-59B6-04F9-DA47-A9CB23CB751D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7939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E10CE7C-7833-DE46-07DC-A75DDA45A63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1482" y="256160"/>
                <a:ext cx="10628431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3AFABE7-9670-A4E4-2E1C-B8842088917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F23D7AEF-9E69-5571-3AD2-6F6A03CEF926}"/>
              </a:ext>
            </a:extLst>
          </p:cNvPr>
          <p:cNvGrpSpPr/>
          <p:nvPr/>
        </p:nvGrpSpPr>
        <p:grpSpPr>
          <a:xfrm>
            <a:off x="192087" y="703810"/>
            <a:ext cx="11807826" cy="3424257"/>
            <a:chOff x="192087" y="629583"/>
            <a:chExt cx="11807826" cy="3424257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CD092DB-6DD2-E37E-5622-D114F004FF65}"/>
                </a:ext>
              </a:extLst>
            </p:cNvPr>
            <p:cNvSpPr/>
            <p:nvPr/>
          </p:nvSpPr>
          <p:spPr>
            <a:xfrm>
              <a:off x="192087" y="632412"/>
              <a:ext cx="857157" cy="3420000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E39E92-AECB-A57E-6D9D-5B7FFEB273CF}"/>
                </a:ext>
              </a:extLst>
            </p:cNvPr>
            <p:cNvSpPr/>
            <p:nvPr/>
          </p:nvSpPr>
          <p:spPr>
            <a:xfrm>
              <a:off x="1049309" y="632412"/>
              <a:ext cx="10950604" cy="342142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D54C56B-94CC-98B4-0BD6-5AC63C69CC1F}"/>
                </a:ext>
              </a:extLst>
            </p:cNvPr>
            <p:cNvGrpSpPr/>
            <p:nvPr/>
          </p:nvGrpSpPr>
          <p:grpSpPr>
            <a:xfrm>
              <a:off x="1173928" y="778037"/>
              <a:ext cx="4034950" cy="159462"/>
              <a:chOff x="1210993" y="1380574"/>
              <a:chExt cx="4034950" cy="15946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03851D-5159-9637-9759-9D075680E2C1}"/>
                  </a:ext>
                </a:extLst>
              </p:cNvPr>
              <p:cNvSpPr txBox="1"/>
              <p:nvPr/>
            </p:nvSpPr>
            <p:spPr>
              <a:xfrm>
                <a:off x="1727986" y="1391056"/>
                <a:ext cx="80258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단계를 생략하고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310">
                <a:extLst>
                  <a:ext uri="{FF2B5EF4-FFF2-40B4-BE49-F238E27FC236}">
                    <a16:creationId xmlns:a16="http://schemas.microsoft.com/office/drawing/2014/main" id="{B2EBB0A6-E310-631E-EED4-947AFFBD1CB1}"/>
                  </a:ext>
                </a:extLst>
              </p:cNvPr>
              <p:cNvSpPr/>
              <p:nvPr/>
            </p:nvSpPr>
            <p:spPr>
              <a:xfrm>
                <a:off x="1210993" y="1380574"/>
                <a:ext cx="516993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준비</a:t>
                </a:r>
              </a:p>
            </p:txBody>
          </p:sp>
          <p:sp>
            <p:nvSpPr>
              <p:cNvPr id="26" name="직사각형 310">
                <a:extLst>
                  <a:ext uri="{FF2B5EF4-FFF2-40B4-BE49-F238E27FC236}">
                    <a16:creationId xmlns:a16="http://schemas.microsoft.com/office/drawing/2014/main" id="{0DDFB1A1-C3B7-2157-7649-4395F1958EA9}"/>
                  </a:ext>
                </a:extLst>
              </p:cNvPr>
              <p:cNvSpPr/>
              <p:nvPr/>
            </p:nvSpPr>
            <p:spPr>
              <a:xfrm>
                <a:off x="2605302" y="1380574"/>
                <a:ext cx="302377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ADAF75-F44C-649E-14E4-4893954B6413}"/>
                  </a:ext>
                </a:extLst>
              </p:cNvPr>
              <p:cNvSpPr txBox="1"/>
              <p:nvPr/>
            </p:nvSpPr>
            <p:spPr>
              <a:xfrm>
                <a:off x="2907679" y="1391056"/>
                <a:ext cx="2338264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단계를 바로 진행하여 </a:t>
                </a:r>
                <a:r>
                  <a:rPr lang="ko-KR" altLang="en-US" sz="900" dirty="0">
                    <a:solidFill>
                      <a:srgbClr val="FF0000"/>
                    </a:solidFill>
                  </a:rPr>
                  <a:t>스킬의 시전이 빨라집니다</a:t>
                </a:r>
                <a:r>
                  <a:rPr lang="en-US" altLang="ko-KR" sz="900" dirty="0">
                    <a:solidFill>
                      <a:srgbClr val="FF0000"/>
                    </a:solidFill>
                  </a:rPr>
                  <a:t>.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6812A4A-78E9-F0CD-428B-E6115B55B742}"/>
                </a:ext>
              </a:extLst>
            </p:cNvPr>
            <p:cNvGrpSpPr/>
            <p:nvPr/>
          </p:nvGrpSpPr>
          <p:grpSpPr>
            <a:xfrm>
              <a:off x="386665" y="813563"/>
              <a:ext cx="468000" cy="679203"/>
              <a:chOff x="382411" y="1380574"/>
              <a:chExt cx="468000" cy="679203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CCF2F278-C805-C65B-4174-7AB296DD062E}"/>
                  </a:ext>
                </a:extLst>
              </p:cNvPr>
              <p:cNvGrpSpPr/>
              <p:nvPr/>
            </p:nvGrpSpPr>
            <p:grpSpPr>
              <a:xfrm>
                <a:off x="382411" y="1380574"/>
                <a:ext cx="468000" cy="468000"/>
                <a:chOff x="416330" y="2636726"/>
                <a:chExt cx="468000" cy="468000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2F55BE9-FA58-ED71-CE7C-DF74759FE520}"/>
                    </a:ext>
                  </a:extLst>
                </p:cNvPr>
                <p:cNvSpPr/>
                <p:nvPr/>
              </p:nvSpPr>
              <p:spPr>
                <a:xfrm>
                  <a:off x="416330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3" name="그림 22" descr="그린, 상징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F0E07B1-BDFE-77E0-6874-9697F74D7E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2636726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4A76B3-660F-73EF-EE69-FF326B46590A}"/>
                  </a:ext>
                </a:extLst>
              </p:cNvPr>
              <p:cNvSpPr txBox="1"/>
              <p:nvPr/>
            </p:nvSpPr>
            <p:spPr>
              <a:xfrm>
                <a:off x="388786" y="1848574"/>
                <a:ext cx="455253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집중 공략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C12CD9-5BCD-E902-ADEE-6D18891EE04E}"/>
                </a:ext>
              </a:extLst>
            </p:cNvPr>
            <p:cNvSpPr txBox="1"/>
            <p:nvPr/>
          </p:nvSpPr>
          <p:spPr>
            <a:xfrm>
              <a:off x="499031" y="629583"/>
              <a:ext cx="64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endParaRPr lang="en-US" altLang="ko-KR" dirty="0">
                <a:solidFill>
                  <a:srgbClr val="00B05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154CE7-A96B-D820-9847-F111183BC7FC}"/>
                </a:ext>
              </a:extLst>
            </p:cNvPr>
            <p:cNvSpPr txBox="1"/>
            <p:nvPr/>
          </p:nvSpPr>
          <p:spPr>
            <a:xfrm>
              <a:off x="192087" y="632412"/>
              <a:ext cx="154975" cy="159462"/>
            </a:xfrm>
            <a:prstGeom prst="rect">
              <a:avLst/>
            </a:prstGeom>
            <a:noFill/>
          </p:spPr>
          <p:txBody>
            <a:bodyPr wrap="none" lIns="36000" tIns="36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800" b="0" dirty="0">
                  <a:solidFill>
                    <a:schemeClr val="tx1"/>
                  </a:solidFill>
                </a:rPr>
                <a:t>2T</a:t>
              </a:r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1E7701A-5BBE-0948-C269-6F69D0663BBB}"/>
                </a:ext>
              </a:extLst>
            </p:cNvPr>
            <p:cNvGrpSpPr/>
            <p:nvPr/>
          </p:nvGrpSpPr>
          <p:grpSpPr>
            <a:xfrm>
              <a:off x="1173928" y="1153164"/>
              <a:ext cx="7526439" cy="2714151"/>
              <a:chOff x="1173928" y="1153164"/>
              <a:chExt cx="7526439" cy="271415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15FC89D-5E28-556C-6CAB-125D9C4ADC99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4195165" cy="153760"/>
                <a:chOff x="189102" y="638649"/>
                <a:chExt cx="4195165" cy="153760"/>
              </a:xfrm>
            </p:grpSpPr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D00432CD-4DD0-8571-CFE0-6A5E14D303B1}"/>
                    </a:ext>
                  </a:extLst>
                </p:cNvPr>
                <p:cNvSpPr txBox="1"/>
                <p:nvPr/>
              </p:nvSpPr>
              <p:spPr>
                <a:xfrm>
                  <a:off x="189102" y="638649"/>
                  <a:ext cx="2170466" cy="153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999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99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총 연출 예상 시간</a:t>
                  </a:r>
                  <a:r>
                    <a:rPr lang="en-US" altLang="ko-KR" sz="999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</a:t>
                  </a:r>
                  <a:r>
                    <a:rPr lang="en-US" altLang="ko-KR" sz="999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99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약 </a:t>
                  </a:r>
                  <a:r>
                    <a:rPr lang="en-US" altLang="ko-KR" sz="999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1.5</a:t>
                  </a:r>
                  <a:r>
                    <a:rPr lang="ko-KR" altLang="en-US" sz="999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초 </a:t>
                  </a:r>
                  <a:r>
                    <a:rPr lang="en-US" altLang="ko-KR" sz="999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(45 frame) </a:t>
                  </a: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75CC1FA-88E4-0426-32DF-BACE3D546960}"/>
                    </a:ext>
                  </a:extLst>
                </p:cNvPr>
                <p:cNvSpPr txBox="1"/>
                <p:nvPr/>
              </p:nvSpPr>
              <p:spPr>
                <a:xfrm>
                  <a:off x="2576080" y="638649"/>
                  <a:ext cx="1808187" cy="153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999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99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모션 시간</a:t>
                  </a:r>
                  <a:r>
                    <a:rPr lang="en-US" altLang="ko-KR" sz="999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</a:t>
                  </a:r>
                  <a:r>
                    <a:rPr lang="en-US" altLang="ko-KR" sz="999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99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약 </a:t>
                  </a:r>
                  <a:r>
                    <a:rPr lang="en-US" altLang="ko-KR" sz="999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0.5</a:t>
                  </a:r>
                  <a:r>
                    <a:rPr lang="ko-KR" altLang="en-US" sz="999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초 </a:t>
                  </a:r>
                  <a:r>
                    <a:rPr lang="en-US" altLang="ko-KR" sz="999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(15 frame) 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3B5A3C3A-1657-5CB3-4A9C-F65072FAC2F0}"/>
                    </a:ext>
                  </a:extLst>
                </p:cNvPr>
                <p:cNvSpPr txBox="1"/>
                <p:nvPr/>
              </p:nvSpPr>
              <p:spPr>
                <a:xfrm>
                  <a:off x="2442977" y="638649"/>
                  <a:ext cx="49694" cy="153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999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/</a:t>
                  </a: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9290C2C0-3C24-901F-CD9A-84CF748674F0}"/>
                  </a:ext>
                </a:extLst>
              </p:cNvPr>
              <p:cNvGrpSpPr/>
              <p:nvPr/>
            </p:nvGrpSpPr>
            <p:grpSpPr>
              <a:xfrm>
                <a:off x="1176538" y="1371982"/>
                <a:ext cx="7523829" cy="2495333"/>
                <a:chOff x="1176538" y="1371982"/>
                <a:chExt cx="7523829" cy="2495333"/>
              </a:xfrm>
            </p:grpSpPr>
            <p:sp>
              <p:nvSpPr>
                <p:cNvPr id="168" name="직사각형 260">
                  <a:extLst>
                    <a:ext uri="{FF2B5EF4-FFF2-40B4-BE49-F238E27FC236}">
                      <a16:creationId xmlns:a16="http://schemas.microsoft.com/office/drawing/2014/main" id="{27C51938-A83B-3184-AE32-68F2B1D4FBDB}"/>
                    </a:ext>
                  </a:extLst>
                </p:cNvPr>
                <p:cNvSpPr/>
                <p:nvPr/>
              </p:nvSpPr>
              <p:spPr>
                <a:xfrm>
                  <a:off x="1176538" y="1371982"/>
                  <a:ext cx="7523829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69" name="직사각형 260">
                  <a:extLst>
                    <a:ext uri="{FF2B5EF4-FFF2-40B4-BE49-F238E27FC236}">
                      <a16:creationId xmlns:a16="http://schemas.microsoft.com/office/drawing/2014/main" id="{E9520FBF-7BB3-3E23-ABE8-39A3D6B820C3}"/>
                    </a:ext>
                  </a:extLst>
                </p:cNvPr>
                <p:cNvSpPr/>
                <p:nvPr/>
              </p:nvSpPr>
              <p:spPr>
                <a:xfrm>
                  <a:off x="2023702" y="2958301"/>
                  <a:ext cx="6480001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70" name="직사각형 260">
                  <a:extLst>
                    <a:ext uri="{FF2B5EF4-FFF2-40B4-BE49-F238E27FC236}">
                      <a16:creationId xmlns:a16="http://schemas.microsoft.com/office/drawing/2014/main" id="{2EDDB4BF-1B14-A744-84BD-243CB2CFBE00}"/>
                    </a:ext>
                  </a:extLst>
                </p:cNvPr>
                <p:cNvSpPr/>
                <p:nvPr/>
              </p:nvSpPr>
              <p:spPr>
                <a:xfrm>
                  <a:off x="2023702" y="3210256"/>
                  <a:ext cx="6480001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71" name="직사각형 260">
                  <a:extLst>
                    <a:ext uri="{FF2B5EF4-FFF2-40B4-BE49-F238E27FC236}">
                      <a16:creationId xmlns:a16="http://schemas.microsoft.com/office/drawing/2014/main" id="{9292A2EB-17EB-08A9-54E8-3C2EEDA0D013}"/>
                    </a:ext>
                  </a:extLst>
                </p:cNvPr>
                <p:cNvSpPr/>
                <p:nvPr/>
              </p:nvSpPr>
              <p:spPr>
                <a:xfrm>
                  <a:off x="2023702" y="1949418"/>
                  <a:ext cx="6480001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72" name="직사각형 260">
                  <a:extLst>
                    <a:ext uri="{FF2B5EF4-FFF2-40B4-BE49-F238E27FC236}">
                      <a16:creationId xmlns:a16="http://schemas.microsoft.com/office/drawing/2014/main" id="{4DF94C9B-F5B4-90AD-743E-197319D5E47E}"/>
                    </a:ext>
                  </a:extLst>
                </p:cNvPr>
                <p:cNvSpPr/>
                <p:nvPr/>
              </p:nvSpPr>
              <p:spPr>
                <a:xfrm>
                  <a:off x="2023702" y="2453330"/>
                  <a:ext cx="6480001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73" name="직사각형 260">
                  <a:extLst>
                    <a:ext uri="{FF2B5EF4-FFF2-40B4-BE49-F238E27FC236}">
                      <a16:creationId xmlns:a16="http://schemas.microsoft.com/office/drawing/2014/main" id="{CF353945-3F05-1D70-4E52-40C5809D5B74}"/>
                    </a:ext>
                  </a:extLst>
                </p:cNvPr>
                <p:cNvSpPr/>
                <p:nvPr/>
              </p:nvSpPr>
              <p:spPr>
                <a:xfrm>
                  <a:off x="2023702" y="3462211"/>
                  <a:ext cx="6480001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2" name="직사각형 260">
                  <a:extLst>
                    <a:ext uri="{FF2B5EF4-FFF2-40B4-BE49-F238E27FC236}">
                      <a16:creationId xmlns:a16="http://schemas.microsoft.com/office/drawing/2014/main" id="{C14FAF2C-3FE6-9EE7-155A-5FCB556F27A1}"/>
                    </a:ext>
                  </a:extLst>
                </p:cNvPr>
                <p:cNvSpPr/>
                <p:nvPr/>
              </p:nvSpPr>
              <p:spPr>
                <a:xfrm>
                  <a:off x="2023702" y="1589419"/>
                  <a:ext cx="6480001" cy="360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82" name="그룹 181">
                  <a:extLst>
                    <a:ext uri="{FF2B5EF4-FFF2-40B4-BE49-F238E27FC236}">
                      <a16:creationId xmlns:a16="http://schemas.microsoft.com/office/drawing/2014/main" id="{7E020AE1-50F5-0BA7-E321-EF64D9B05CCF}"/>
                    </a:ext>
                  </a:extLst>
                </p:cNvPr>
                <p:cNvGrpSpPr/>
                <p:nvPr/>
              </p:nvGrpSpPr>
              <p:grpSpPr>
                <a:xfrm>
                  <a:off x="2026992" y="1589421"/>
                  <a:ext cx="6480376" cy="2124746"/>
                  <a:chOff x="2026992" y="4342953"/>
                  <a:chExt cx="6480376" cy="2124746"/>
                </a:xfrm>
              </p:grpSpPr>
              <p:cxnSp>
                <p:nvCxnSpPr>
                  <p:cNvPr id="85" name="직선 연결선 84">
                    <a:extLst>
                      <a:ext uri="{FF2B5EF4-FFF2-40B4-BE49-F238E27FC236}">
                        <a16:creationId xmlns:a16="http://schemas.microsoft.com/office/drawing/2014/main" id="{9E827794-1F4C-23FB-B8AC-F25AD4B339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47367" y="4342953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:a16="http://schemas.microsoft.com/office/drawing/2014/main" id="{4E705633-2A08-EABE-8DAC-B86004BF70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67368" y="4342953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직선 연결선 86">
                    <a:extLst>
                      <a:ext uri="{FF2B5EF4-FFF2-40B4-BE49-F238E27FC236}">
                        <a16:creationId xmlns:a16="http://schemas.microsoft.com/office/drawing/2014/main" id="{A0F03E68-FB47-1A94-B1E7-73283B9E9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07367" y="4342953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직선 연결선 87">
                    <a:extLst>
                      <a:ext uri="{FF2B5EF4-FFF2-40B4-BE49-F238E27FC236}">
                        <a16:creationId xmlns:a16="http://schemas.microsoft.com/office/drawing/2014/main" id="{FB3846FD-0E0C-66A5-1C11-486ED091FE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787367" y="4342953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0" name="그룹 89">
                    <a:extLst>
                      <a:ext uri="{FF2B5EF4-FFF2-40B4-BE49-F238E27FC236}">
                        <a16:creationId xmlns:a16="http://schemas.microsoft.com/office/drawing/2014/main" id="{2B7BA73A-2290-6AEA-14A6-C9CB08688AD3}"/>
                      </a:ext>
                    </a:extLst>
                  </p:cNvPr>
                  <p:cNvGrpSpPr/>
                  <p:nvPr/>
                </p:nvGrpSpPr>
                <p:grpSpPr>
                  <a:xfrm>
                    <a:off x="2171368" y="4342953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154" name="직선 연결선 153">
                      <a:extLst>
                        <a:ext uri="{FF2B5EF4-FFF2-40B4-BE49-F238E27FC236}">
                          <a16:creationId xmlns:a16="http://schemas.microsoft.com/office/drawing/2014/main" id="{F0A439F0-C1E7-2771-11B1-83FA93D821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직선 연결선 154">
                      <a:extLst>
                        <a:ext uri="{FF2B5EF4-FFF2-40B4-BE49-F238E27FC236}">
                          <a16:creationId xmlns:a16="http://schemas.microsoft.com/office/drawing/2014/main" id="{9B4DDF08-909F-8E98-CF98-C2B4A2AB68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직선 연결선 155">
                      <a:extLst>
                        <a:ext uri="{FF2B5EF4-FFF2-40B4-BE49-F238E27FC236}">
                          <a16:creationId xmlns:a16="http://schemas.microsoft.com/office/drawing/2014/main" id="{78EDA4FF-548A-9F6A-E5C3-9ED83785C0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7" name="직선 연결선 156">
                      <a:extLst>
                        <a:ext uri="{FF2B5EF4-FFF2-40B4-BE49-F238E27FC236}">
                          <a16:creationId xmlns:a16="http://schemas.microsoft.com/office/drawing/2014/main" id="{5847A968-AC5D-45EB-C401-986F102FC45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8" name="직선 연결선 157">
                      <a:extLst>
                        <a:ext uri="{FF2B5EF4-FFF2-40B4-BE49-F238E27FC236}">
                          <a16:creationId xmlns:a16="http://schemas.microsoft.com/office/drawing/2014/main" id="{052880B2-5BAE-9DCD-13CF-D6DF559A80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직선 연결선 158">
                      <a:extLst>
                        <a:ext uri="{FF2B5EF4-FFF2-40B4-BE49-F238E27FC236}">
                          <a16:creationId xmlns:a16="http://schemas.microsoft.com/office/drawing/2014/main" id="{05B40DD5-7884-F96F-BF1B-37099D2FEBD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" name="직선 연결선 159">
                      <a:extLst>
                        <a:ext uri="{FF2B5EF4-FFF2-40B4-BE49-F238E27FC236}">
                          <a16:creationId xmlns:a16="http://schemas.microsoft.com/office/drawing/2014/main" id="{F417C659-FF35-E70C-F42B-77E1DF3149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" name="직선 연결선 160">
                      <a:extLst>
                        <a:ext uri="{FF2B5EF4-FFF2-40B4-BE49-F238E27FC236}">
                          <a16:creationId xmlns:a16="http://schemas.microsoft.com/office/drawing/2014/main" id="{A124839F-049B-B13D-FFB8-8EF7C7EB23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" name="직선 연결선 161">
                      <a:extLst>
                        <a:ext uri="{FF2B5EF4-FFF2-40B4-BE49-F238E27FC236}">
                          <a16:creationId xmlns:a16="http://schemas.microsoft.com/office/drawing/2014/main" id="{00D0BD2A-29D3-2840-9591-C5D2ACB558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1" name="그룹 90">
                    <a:extLst>
                      <a:ext uri="{FF2B5EF4-FFF2-40B4-BE49-F238E27FC236}">
                        <a16:creationId xmlns:a16="http://schemas.microsoft.com/office/drawing/2014/main" id="{F32D5A5B-044C-42E9-B421-369C8C3252FA}"/>
                      </a:ext>
                    </a:extLst>
                  </p:cNvPr>
                  <p:cNvGrpSpPr/>
                  <p:nvPr/>
                </p:nvGrpSpPr>
                <p:grpSpPr>
                  <a:xfrm>
                    <a:off x="3611368" y="4342953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145" name="직선 연결선 144">
                      <a:extLst>
                        <a:ext uri="{FF2B5EF4-FFF2-40B4-BE49-F238E27FC236}">
                          <a16:creationId xmlns:a16="http://schemas.microsoft.com/office/drawing/2014/main" id="{772279AB-3AB2-5DDA-9B76-69BAC6AF481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직선 연결선 145">
                      <a:extLst>
                        <a:ext uri="{FF2B5EF4-FFF2-40B4-BE49-F238E27FC236}">
                          <a16:creationId xmlns:a16="http://schemas.microsoft.com/office/drawing/2014/main" id="{6E840118-99FC-1AF2-D385-D5592BBF0D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직선 연결선 146">
                      <a:extLst>
                        <a:ext uri="{FF2B5EF4-FFF2-40B4-BE49-F238E27FC236}">
                          <a16:creationId xmlns:a16="http://schemas.microsoft.com/office/drawing/2014/main" id="{17AFD1B0-C85F-D926-9CDC-39076BC986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" name="직선 연결선 147">
                      <a:extLst>
                        <a:ext uri="{FF2B5EF4-FFF2-40B4-BE49-F238E27FC236}">
                          <a16:creationId xmlns:a16="http://schemas.microsoft.com/office/drawing/2014/main" id="{3963F13C-3075-3938-1B78-4F2642858C7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직선 연결선 148">
                      <a:extLst>
                        <a:ext uri="{FF2B5EF4-FFF2-40B4-BE49-F238E27FC236}">
                          <a16:creationId xmlns:a16="http://schemas.microsoft.com/office/drawing/2014/main" id="{F5F9D2D2-B9F2-392E-B9FD-5443BFFB49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직선 연결선 149">
                      <a:extLst>
                        <a:ext uri="{FF2B5EF4-FFF2-40B4-BE49-F238E27FC236}">
                          <a16:creationId xmlns:a16="http://schemas.microsoft.com/office/drawing/2014/main" id="{A61444BC-B6FA-C0D6-C0CD-5449EEC7004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직선 연결선 150">
                      <a:extLst>
                        <a:ext uri="{FF2B5EF4-FFF2-40B4-BE49-F238E27FC236}">
                          <a16:creationId xmlns:a16="http://schemas.microsoft.com/office/drawing/2014/main" id="{65990CBB-679A-12AF-0000-FCBF33BDC7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직선 연결선 151">
                      <a:extLst>
                        <a:ext uri="{FF2B5EF4-FFF2-40B4-BE49-F238E27FC236}">
                          <a16:creationId xmlns:a16="http://schemas.microsoft.com/office/drawing/2014/main" id="{F6B9D76A-AF20-18E7-916E-BA9D116854C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직선 연결선 152">
                      <a:extLst>
                        <a:ext uri="{FF2B5EF4-FFF2-40B4-BE49-F238E27FC236}">
                          <a16:creationId xmlns:a16="http://schemas.microsoft.com/office/drawing/2014/main" id="{41394A39-3696-B319-1C5F-3983C4BB243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2" name="그룹 91">
                    <a:extLst>
                      <a:ext uri="{FF2B5EF4-FFF2-40B4-BE49-F238E27FC236}">
                        <a16:creationId xmlns:a16="http://schemas.microsoft.com/office/drawing/2014/main" id="{676D8907-3FE4-87E3-171B-59F5CA629B9A}"/>
                      </a:ext>
                    </a:extLst>
                  </p:cNvPr>
                  <p:cNvGrpSpPr/>
                  <p:nvPr/>
                </p:nvGrpSpPr>
                <p:grpSpPr>
                  <a:xfrm>
                    <a:off x="5051367" y="4342953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136" name="직선 연결선 135">
                      <a:extLst>
                        <a:ext uri="{FF2B5EF4-FFF2-40B4-BE49-F238E27FC236}">
                          <a16:creationId xmlns:a16="http://schemas.microsoft.com/office/drawing/2014/main" id="{7B9295A7-C075-852F-B6CC-4082BE1A08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직선 연결선 136">
                      <a:extLst>
                        <a:ext uri="{FF2B5EF4-FFF2-40B4-BE49-F238E27FC236}">
                          <a16:creationId xmlns:a16="http://schemas.microsoft.com/office/drawing/2014/main" id="{C00067D0-428F-782C-82DF-4820F48BEA2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직선 연결선 137">
                      <a:extLst>
                        <a:ext uri="{FF2B5EF4-FFF2-40B4-BE49-F238E27FC236}">
                          <a16:creationId xmlns:a16="http://schemas.microsoft.com/office/drawing/2014/main" id="{B028F899-244D-9462-2D28-F17E5EFC4E1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직선 연결선 138">
                      <a:extLst>
                        <a:ext uri="{FF2B5EF4-FFF2-40B4-BE49-F238E27FC236}">
                          <a16:creationId xmlns:a16="http://schemas.microsoft.com/office/drawing/2014/main" id="{F761D626-0D95-EC0F-1004-79A16B05A6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직선 연결선 139">
                      <a:extLst>
                        <a:ext uri="{FF2B5EF4-FFF2-40B4-BE49-F238E27FC236}">
                          <a16:creationId xmlns:a16="http://schemas.microsoft.com/office/drawing/2014/main" id="{0E9A0D89-E393-2B58-A213-CC6A5ADA00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직선 연결선 140">
                      <a:extLst>
                        <a:ext uri="{FF2B5EF4-FFF2-40B4-BE49-F238E27FC236}">
                          <a16:creationId xmlns:a16="http://schemas.microsoft.com/office/drawing/2014/main" id="{DD4523C1-868A-DFBB-4C77-2C95FD5DBD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직선 연결선 141">
                      <a:extLst>
                        <a:ext uri="{FF2B5EF4-FFF2-40B4-BE49-F238E27FC236}">
                          <a16:creationId xmlns:a16="http://schemas.microsoft.com/office/drawing/2014/main" id="{FE444AD2-1096-CDAD-D24E-5814ED573A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직선 연결선 142">
                      <a:extLst>
                        <a:ext uri="{FF2B5EF4-FFF2-40B4-BE49-F238E27FC236}">
                          <a16:creationId xmlns:a16="http://schemas.microsoft.com/office/drawing/2014/main" id="{5011F9FF-26A3-4F3E-7713-902F8A7F2B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직선 연결선 143">
                      <a:extLst>
                        <a:ext uri="{FF2B5EF4-FFF2-40B4-BE49-F238E27FC236}">
                          <a16:creationId xmlns:a16="http://schemas.microsoft.com/office/drawing/2014/main" id="{146D2B13-27AF-3BFC-63CA-4D0B7BD8FB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3" name="그룹 92">
                    <a:extLst>
                      <a:ext uri="{FF2B5EF4-FFF2-40B4-BE49-F238E27FC236}">
                        <a16:creationId xmlns:a16="http://schemas.microsoft.com/office/drawing/2014/main" id="{AB211639-0509-E0B6-47E5-8F94EE71F336}"/>
                      </a:ext>
                    </a:extLst>
                  </p:cNvPr>
                  <p:cNvGrpSpPr/>
                  <p:nvPr/>
                </p:nvGrpSpPr>
                <p:grpSpPr>
                  <a:xfrm>
                    <a:off x="6491367" y="4342953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127" name="직선 연결선 126">
                      <a:extLst>
                        <a:ext uri="{FF2B5EF4-FFF2-40B4-BE49-F238E27FC236}">
                          <a16:creationId xmlns:a16="http://schemas.microsoft.com/office/drawing/2014/main" id="{9EAD0CF8-1CBE-F0D1-5FB2-A48233C20E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" name="직선 연결선 127">
                      <a:extLst>
                        <a:ext uri="{FF2B5EF4-FFF2-40B4-BE49-F238E27FC236}">
                          <a16:creationId xmlns:a16="http://schemas.microsoft.com/office/drawing/2014/main" id="{21D85335-3638-055D-33B7-A5F3F63050F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" name="직선 연결선 128">
                      <a:extLst>
                        <a:ext uri="{FF2B5EF4-FFF2-40B4-BE49-F238E27FC236}">
                          <a16:creationId xmlns:a16="http://schemas.microsoft.com/office/drawing/2014/main" id="{D6335753-D34B-338A-4424-F60EE4BB76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" name="직선 연결선 129">
                      <a:extLst>
                        <a:ext uri="{FF2B5EF4-FFF2-40B4-BE49-F238E27FC236}">
                          <a16:creationId xmlns:a16="http://schemas.microsoft.com/office/drawing/2014/main" id="{55C6AA3C-1664-404D-CBBB-4F97801883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직선 연결선 130">
                      <a:extLst>
                        <a:ext uri="{FF2B5EF4-FFF2-40B4-BE49-F238E27FC236}">
                          <a16:creationId xmlns:a16="http://schemas.microsoft.com/office/drawing/2014/main" id="{DCAFD1A8-6D6E-1639-B67B-D1997D7269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직선 연결선 131">
                      <a:extLst>
                        <a:ext uri="{FF2B5EF4-FFF2-40B4-BE49-F238E27FC236}">
                          <a16:creationId xmlns:a16="http://schemas.microsoft.com/office/drawing/2014/main" id="{31834E85-9819-164F-7D7A-B61AD64E5F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" name="직선 연결선 132">
                      <a:extLst>
                        <a:ext uri="{FF2B5EF4-FFF2-40B4-BE49-F238E27FC236}">
                          <a16:creationId xmlns:a16="http://schemas.microsoft.com/office/drawing/2014/main" id="{CDBA1F75-8AC3-1E68-AAC5-7691780010B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직선 연결선 133">
                      <a:extLst>
                        <a:ext uri="{FF2B5EF4-FFF2-40B4-BE49-F238E27FC236}">
                          <a16:creationId xmlns:a16="http://schemas.microsoft.com/office/drawing/2014/main" id="{26D4A1D2-C955-F573-6B4E-1D922B9708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직선 연결선 134">
                      <a:extLst>
                        <a:ext uri="{FF2B5EF4-FFF2-40B4-BE49-F238E27FC236}">
                          <a16:creationId xmlns:a16="http://schemas.microsoft.com/office/drawing/2014/main" id="{146B26BD-6877-9FF3-2EE6-1A5FF324B0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4" name="그룹 93">
                    <a:extLst>
                      <a:ext uri="{FF2B5EF4-FFF2-40B4-BE49-F238E27FC236}">
                        <a16:creationId xmlns:a16="http://schemas.microsoft.com/office/drawing/2014/main" id="{D1E392D3-8CB9-8185-5F4A-1A358725FEED}"/>
                      </a:ext>
                    </a:extLst>
                  </p:cNvPr>
                  <p:cNvGrpSpPr/>
                  <p:nvPr/>
                </p:nvGrpSpPr>
                <p:grpSpPr>
                  <a:xfrm>
                    <a:off x="7931368" y="4342953"/>
                    <a:ext cx="576000" cy="2124746"/>
                    <a:chOff x="1914025" y="1061414"/>
                    <a:chExt cx="288000" cy="2091600"/>
                  </a:xfrm>
                </p:grpSpPr>
                <p:cxnSp>
                  <p:nvCxnSpPr>
                    <p:cNvPr id="118" name="직선 연결선 117">
                      <a:extLst>
                        <a:ext uri="{FF2B5EF4-FFF2-40B4-BE49-F238E27FC236}">
                          <a16:creationId xmlns:a16="http://schemas.microsoft.com/office/drawing/2014/main" id="{5ECB10CE-8370-C14E-8099-DB9C429DFD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직선 연결선 118">
                      <a:extLst>
                        <a:ext uri="{FF2B5EF4-FFF2-40B4-BE49-F238E27FC236}">
                          <a16:creationId xmlns:a16="http://schemas.microsoft.com/office/drawing/2014/main" id="{743C5315-3FD7-7B69-A962-558F17A710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직선 연결선 119">
                      <a:extLst>
                        <a:ext uri="{FF2B5EF4-FFF2-40B4-BE49-F238E27FC236}">
                          <a16:creationId xmlns:a16="http://schemas.microsoft.com/office/drawing/2014/main" id="{B8BB8CD6-5086-37B5-0735-9DD626C96EE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직선 연결선 120">
                      <a:extLst>
                        <a:ext uri="{FF2B5EF4-FFF2-40B4-BE49-F238E27FC236}">
                          <a16:creationId xmlns:a16="http://schemas.microsoft.com/office/drawing/2014/main" id="{A520D031-E0A4-9E13-4C3D-36CAC72597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직선 연결선 121">
                      <a:extLst>
                        <a:ext uri="{FF2B5EF4-FFF2-40B4-BE49-F238E27FC236}">
                          <a16:creationId xmlns:a16="http://schemas.microsoft.com/office/drawing/2014/main" id="{0235F413-AF41-855B-64B9-08AF28C109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99" name="직선 연결선 98">
                    <a:extLst>
                      <a:ext uri="{FF2B5EF4-FFF2-40B4-BE49-F238E27FC236}">
                        <a16:creationId xmlns:a16="http://schemas.microsoft.com/office/drawing/2014/main" id="{E52B2F64-C490-7861-CEDF-408B1E8D50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26992" y="4342953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6571481-29A5-4359-83C8-02C5587DA561}"/>
                    </a:ext>
                  </a:extLst>
                </p:cNvPr>
                <p:cNvGrpSpPr/>
                <p:nvPr/>
              </p:nvGrpSpPr>
              <p:grpSpPr>
                <a:xfrm>
                  <a:off x="1586167" y="1394035"/>
                  <a:ext cx="6990080" cy="186494"/>
                  <a:chOff x="601341" y="1109479"/>
                  <a:chExt cx="6990080" cy="186494"/>
                </a:xfrm>
              </p:grpSpPr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D209F50F-E3CF-8EA8-A779-02120017F97A}"/>
                      </a:ext>
                    </a:extLst>
                  </p:cNvPr>
                  <p:cNvSpPr txBox="1"/>
                  <p:nvPr/>
                </p:nvSpPr>
                <p:spPr>
                  <a:xfrm>
                    <a:off x="601341" y="1140393"/>
                    <a:ext cx="31848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frame</a:t>
                    </a: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3AF58EB2-9FDE-9517-25F4-7D8BF048AA92}"/>
                      </a:ext>
                    </a:extLst>
                  </p:cNvPr>
                  <p:cNvSpPr txBox="1"/>
                  <p:nvPr/>
                </p:nvSpPr>
                <p:spPr>
                  <a:xfrm>
                    <a:off x="2423355" y="1152368"/>
                    <a:ext cx="115417" cy="143605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</a:rPr>
                      <a:t>10</a:t>
                    </a:r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B799F7C5-77E0-988A-841F-153B405BC1D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6769" y="1121006"/>
                    <a:ext cx="134652" cy="138499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ctr"/>
                    <a:r>
                      <a:rPr lang="en-US" altLang="ko-KR" sz="900" b="1" dirty="0">
                        <a:effectLst/>
                      </a:rPr>
                      <a:t>45</a:t>
                    </a: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E63DC60C-4056-E7F1-1D6E-C7B13A839AAF}"/>
                      </a:ext>
                    </a:extLst>
                  </p:cNvPr>
                  <p:cNvSpPr txBox="1"/>
                  <p:nvPr/>
                </p:nvSpPr>
                <p:spPr>
                  <a:xfrm>
                    <a:off x="3863354" y="1152368"/>
                    <a:ext cx="115417" cy="143605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</a:rPr>
                      <a:t>20</a:t>
                    </a: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C73EEDDA-7B29-D3E0-643F-7774847188E6}"/>
                      </a:ext>
                    </a:extLst>
                  </p:cNvPr>
                  <p:cNvSpPr txBox="1"/>
                  <p:nvPr/>
                </p:nvSpPr>
                <p:spPr>
                  <a:xfrm>
                    <a:off x="5298421" y="1109479"/>
                    <a:ext cx="128240" cy="161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ctr"/>
                    <a:r>
                      <a:rPr lang="en-US" altLang="ko-KR" sz="900" dirty="0">
                        <a:effectLst/>
                      </a:rPr>
                      <a:t>30</a:t>
                    </a:r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657A910D-6D7A-3E71-8D0C-E1576F5AD87A}"/>
                      </a:ext>
                    </a:extLst>
                  </p:cNvPr>
                  <p:cNvSpPr txBox="1"/>
                  <p:nvPr/>
                </p:nvSpPr>
                <p:spPr>
                  <a:xfrm>
                    <a:off x="6745815" y="1152368"/>
                    <a:ext cx="115417" cy="143605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ctr"/>
                    <a:r>
                      <a:rPr lang="en-US" altLang="ko-KR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</a:rPr>
                      <a:t>40</a:t>
                    </a:r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CFB8700-83F0-F055-D26F-C34841CC2B88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503" y="1121171"/>
                    <a:ext cx="64120" cy="161554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</p:grpSp>
            <p:grpSp>
              <p:nvGrpSpPr>
                <p:cNvPr id="181" name="그룹 180">
                  <a:extLst>
                    <a:ext uri="{FF2B5EF4-FFF2-40B4-BE49-F238E27FC236}">
                      <a16:creationId xmlns:a16="http://schemas.microsoft.com/office/drawing/2014/main" id="{F43EAD47-FA77-2AF1-9003-E3780D264F3C}"/>
                    </a:ext>
                  </a:extLst>
                </p:cNvPr>
                <p:cNvGrpSpPr/>
                <p:nvPr/>
              </p:nvGrpSpPr>
              <p:grpSpPr>
                <a:xfrm>
                  <a:off x="2026992" y="2470128"/>
                  <a:ext cx="6480000" cy="218361"/>
                  <a:chOff x="2111254" y="2470128"/>
                  <a:chExt cx="6480000" cy="218361"/>
                </a:xfrm>
              </p:grpSpPr>
              <p:sp>
                <p:nvSpPr>
                  <p:cNvPr id="65" name="직사각형 310">
                    <a:extLst>
                      <a:ext uri="{FF2B5EF4-FFF2-40B4-BE49-F238E27FC236}">
                        <a16:creationId xmlns:a16="http://schemas.microsoft.com/office/drawing/2014/main" id="{D7C1C12F-EF84-C722-2A41-A877C3C90508}"/>
                      </a:ext>
                    </a:extLst>
                  </p:cNvPr>
                  <p:cNvSpPr/>
                  <p:nvPr/>
                </p:nvSpPr>
                <p:spPr>
                  <a:xfrm>
                    <a:off x="2111254" y="2470128"/>
                    <a:ext cx="2160000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용 낙하 후 충격파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6" name="직사각형 310">
                    <a:extLst>
                      <a:ext uri="{FF2B5EF4-FFF2-40B4-BE49-F238E27FC236}">
                        <a16:creationId xmlns:a16="http://schemas.microsoft.com/office/drawing/2014/main" id="{50386FC4-D165-56DF-14D9-355F760C89D3}"/>
                      </a:ext>
                    </a:extLst>
                  </p:cNvPr>
                  <p:cNvSpPr/>
                  <p:nvPr/>
                </p:nvSpPr>
                <p:spPr>
                  <a:xfrm>
                    <a:off x="4271254" y="2470128"/>
                    <a:ext cx="4320000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3]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잔여 이펙트 </a:t>
                    </a:r>
                    <a:r>
                      <a:rPr lang="en-US" altLang="ko-KR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지면 균열</a:t>
                    </a:r>
                    <a:r>
                      <a:rPr lang="en-US" altLang="ko-KR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E7A37DA4-416F-52BC-C90F-6F76BB8918AB}"/>
                    </a:ext>
                  </a:extLst>
                </p:cNvPr>
                <p:cNvGrpSpPr/>
                <p:nvPr/>
              </p:nvGrpSpPr>
              <p:grpSpPr>
                <a:xfrm>
                  <a:off x="1196069" y="2462745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69" name="자유형: 도형 68">
                    <a:extLst>
                      <a:ext uri="{FF2B5EF4-FFF2-40B4-BE49-F238E27FC236}">
                        <a16:creationId xmlns:a16="http://schemas.microsoft.com/office/drawing/2014/main" id="{3E2D55AC-F934-9C0A-1BAC-E0FE89C38D8D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F2D3AECF-AC90-6048-13D7-E30A180BB456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sp>
              <p:nvSpPr>
                <p:cNvPr id="59" name="직사각형 310">
                  <a:extLst>
                    <a:ext uri="{FF2B5EF4-FFF2-40B4-BE49-F238E27FC236}">
                      <a16:creationId xmlns:a16="http://schemas.microsoft.com/office/drawing/2014/main" id="{2DF91C8F-62D0-945F-AB17-68AF36D33C06}"/>
                    </a:ext>
                  </a:extLst>
                </p:cNvPr>
                <p:cNvSpPr/>
                <p:nvPr/>
              </p:nvSpPr>
              <p:spPr>
                <a:xfrm>
                  <a:off x="2026992" y="2242458"/>
                  <a:ext cx="1438877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80" name="그룹 179">
                  <a:extLst>
                    <a:ext uri="{FF2B5EF4-FFF2-40B4-BE49-F238E27FC236}">
                      <a16:creationId xmlns:a16="http://schemas.microsoft.com/office/drawing/2014/main" id="{DEACEBC6-0FFB-E4E2-16AF-FA75D3CF6470}"/>
                    </a:ext>
                  </a:extLst>
                </p:cNvPr>
                <p:cNvGrpSpPr/>
                <p:nvPr/>
              </p:nvGrpSpPr>
              <p:grpSpPr>
                <a:xfrm>
                  <a:off x="2026992" y="1967396"/>
                  <a:ext cx="3599253" cy="443944"/>
                  <a:chOff x="6346621" y="1967396"/>
                  <a:chExt cx="3599253" cy="443944"/>
                </a:xfrm>
              </p:grpSpPr>
              <p:grpSp>
                <p:nvGrpSpPr>
                  <p:cNvPr id="178" name="그룹 177">
                    <a:extLst>
                      <a:ext uri="{FF2B5EF4-FFF2-40B4-BE49-F238E27FC236}">
                        <a16:creationId xmlns:a16="http://schemas.microsoft.com/office/drawing/2014/main" id="{2781796B-4E7C-FEC6-1D38-60B196462241}"/>
                      </a:ext>
                    </a:extLst>
                  </p:cNvPr>
                  <p:cNvGrpSpPr/>
                  <p:nvPr/>
                </p:nvGrpSpPr>
                <p:grpSpPr>
                  <a:xfrm>
                    <a:off x="6346621" y="1967396"/>
                    <a:ext cx="3599253" cy="216000"/>
                    <a:chOff x="6346621" y="1967396"/>
                    <a:chExt cx="3599253" cy="216000"/>
                  </a:xfrm>
                </p:grpSpPr>
                <p:sp>
                  <p:nvSpPr>
                    <p:cNvPr id="57" name="직사각형 310">
                      <a:extLst>
                        <a:ext uri="{FF2B5EF4-FFF2-40B4-BE49-F238E27FC236}">
                          <a16:creationId xmlns:a16="http://schemas.microsoft.com/office/drawing/2014/main" id="{7A0613CC-EBE9-2FC6-347D-231BEB6C53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6621" y="1967396"/>
                      <a:ext cx="2160000" cy="216000"/>
                    </a:xfrm>
                    <a:prstGeom prst="homePlate">
                      <a:avLst/>
                    </a:prstGeom>
                    <a:solidFill>
                      <a:srgbClr val="FAFCBC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모션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 내려 찍기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58" name="직사각형 310">
                      <a:extLst>
                        <a:ext uri="{FF2B5EF4-FFF2-40B4-BE49-F238E27FC236}">
                          <a16:creationId xmlns:a16="http://schemas.microsoft.com/office/drawing/2014/main" id="{DE1DFCFE-C2BE-1FD8-00B6-44AD7BE165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003396"/>
                      <a:ext cx="1439253" cy="144000"/>
                    </a:xfrm>
                    <a:prstGeom prst="rect">
                      <a:avLst/>
                    </a:prstGeom>
                    <a:solidFill>
                      <a:srgbClr val="FAFCBC"/>
                    </a:solidFill>
                    <a:ln w="12700">
                      <a:solidFill>
                        <a:srgbClr val="FAFCBC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IDLE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 전환</a:t>
                      </a:r>
                    </a:p>
                  </p:txBody>
                </p:sp>
              </p:grpSp>
              <p:sp>
                <p:nvSpPr>
                  <p:cNvPr id="60" name="직사각형 310">
                    <a:extLst>
                      <a:ext uri="{FF2B5EF4-FFF2-40B4-BE49-F238E27FC236}">
                        <a16:creationId xmlns:a16="http://schemas.microsoft.com/office/drawing/2014/main" id="{126299B9-FCCC-CB4D-01D2-EFE9D2DABD0F}"/>
                      </a:ext>
                    </a:extLst>
                  </p:cNvPr>
                  <p:cNvSpPr/>
                  <p:nvPr/>
                </p:nvSpPr>
                <p:spPr>
                  <a:xfrm>
                    <a:off x="8506621" y="2243369"/>
                    <a:ext cx="1439252" cy="16797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후 딜레이 캔슬</a:t>
                    </a:r>
                  </a:p>
                </p:txBody>
              </p:sp>
            </p:grp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084895C1-3565-B446-ACF7-4B02010628F5}"/>
                    </a:ext>
                  </a:extLst>
                </p:cNvPr>
                <p:cNvGrpSpPr/>
                <p:nvPr/>
              </p:nvGrpSpPr>
              <p:grpSpPr>
                <a:xfrm>
                  <a:off x="1196440" y="1966216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62" name="자유형: 도형 61">
                    <a:extLst>
                      <a:ext uri="{FF2B5EF4-FFF2-40B4-BE49-F238E27FC236}">
                        <a16:creationId xmlns:a16="http://schemas.microsoft.com/office/drawing/2014/main" id="{47FF20E8-2F56-EFC8-31DD-83B78296DF0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998CC1F9-DD62-789B-45C7-2BDC642B547F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BB37B325-15C9-A3CF-5DBE-82C9E9E518E8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0135BC0D-770D-8394-C55F-E43ABA48F577}"/>
                    </a:ext>
                  </a:extLst>
                </p:cNvPr>
                <p:cNvGrpSpPr/>
                <p:nvPr/>
              </p:nvGrpSpPr>
              <p:grpSpPr>
                <a:xfrm>
                  <a:off x="1196440" y="2962509"/>
                  <a:ext cx="2418284" cy="242905"/>
                  <a:chOff x="211614" y="2677953"/>
                  <a:chExt cx="2418284" cy="242905"/>
                </a:xfrm>
              </p:grpSpPr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4E4977A1-75FB-DB8E-49C7-6FB75D6C6B72}"/>
                      </a:ext>
                    </a:extLst>
                  </p:cNvPr>
                  <p:cNvGrpSpPr/>
                  <p:nvPr/>
                </p:nvGrpSpPr>
                <p:grpSpPr>
                  <a:xfrm>
                    <a:off x="211614" y="2682797"/>
                    <a:ext cx="807360" cy="233216"/>
                    <a:chOff x="211614" y="2682797"/>
                    <a:chExt cx="807360" cy="233216"/>
                  </a:xfrm>
                </p:grpSpPr>
                <p:sp>
                  <p:nvSpPr>
                    <p:cNvPr id="54" name="사각형: 둥근 모서리 53">
                      <a:extLst>
                        <a:ext uri="{FF2B5EF4-FFF2-40B4-BE49-F238E27FC236}">
                          <a16:creationId xmlns:a16="http://schemas.microsoft.com/office/drawing/2014/main" id="{E26688A2-5EB2-7238-01AC-6F43D7AD2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682797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4056D4B5-AAAC-7D52-9222-924B5A9BC9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730156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 지점</a:t>
                      </a:r>
                      <a:endParaRPr lang="en-US" altLang="ko-KR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53" name="폭발: 8pt 52">
                    <a:extLst>
                      <a:ext uri="{FF2B5EF4-FFF2-40B4-BE49-F238E27FC236}">
                        <a16:creationId xmlns:a16="http://schemas.microsoft.com/office/drawing/2014/main" id="{5C9C0E00-D83A-14CB-E0D1-A467C2B61F1F}"/>
                      </a:ext>
                    </a:extLst>
                  </p:cNvPr>
                  <p:cNvSpPr/>
                  <p:nvPr/>
                </p:nvSpPr>
                <p:spPr>
                  <a:xfrm>
                    <a:off x="2355444" y="2677953"/>
                    <a:ext cx="274454" cy="242905"/>
                  </a:xfrm>
                  <a:prstGeom prst="irregularSeal1">
                    <a:avLst/>
                  </a:prstGeom>
                  <a:solidFill>
                    <a:srgbClr val="FF9999"/>
                  </a:solidFill>
                  <a:ln w="6350"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18000" rIns="0" bIns="0" rtlCol="0" anchor="ctr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endParaRPr lang="ko-KR" altLang="en-US" sz="4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312D7A68-7517-5A81-C263-3DBCAC7D0C6A}"/>
                    </a:ext>
                  </a:extLst>
                </p:cNvPr>
                <p:cNvGrpSpPr/>
                <p:nvPr/>
              </p:nvGrpSpPr>
              <p:grpSpPr>
                <a:xfrm>
                  <a:off x="1196440" y="3218567"/>
                  <a:ext cx="807360" cy="233216"/>
                  <a:chOff x="211614" y="2934011"/>
                  <a:chExt cx="807360" cy="233216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F0BBA187-7037-B9DF-93B1-7AD1F64D2F8C}"/>
                      </a:ext>
                    </a:extLst>
                  </p:cNvPr>
                  <p:cNvSpPr/>
                  <p:nvPr/>
                </p:nvSpPr>
                <p:spPr>
                  <a:xfrm>
                    <a:off x="211614" y="2934011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F69EEDF6-9796-3125-C91A-96BA0CD37D94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981369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슈퍼 </a:t>
                    </a:r>
                    <a:r>
                      <a:rPr lang="ko-KR" altLang="en-US" sz="900" b="1" dirty="0" err="1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아머</a:t>
                    </a:r>
                    <a:endParaRPr lang="en-US" altLang="ko-KR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52E2CCA7-5B88-4E0E-C500-7837A0381A39}"/>
                    </a:ext>
                  </a:extLst>
                </p:cNvPr>
                <p:cNvGrpSpPr/>
                <p:nvPr/>
              </p:nvGrpSpPr>
              <p:grpSpPr>
                <a:xfrm>
                  <a:off x="1196440" y="3470522"/>
                  <a:ext cx="807360" cy="233216"/>
                  <a:chOff x="211614" y="2934011"/>
                  <a:chExt cx="807360" cy="233216"/>
                </a:xfrm>
              </p:grpSpPr>
              <p:sp>
                <p:nvSpPr>
                  <p:cNvPr id="48" name="사각형: 둥근 모서리 47">
                    <a:extLst>
                      <a:ext uri="{FF2B5EF4-FFF2-40B4-BE49-F238E27FC236}">
                        <a16:creationId xmlns:a16="http://schemas.microsoft.com/office/drawing/2014/main" id="{091DA9C3-CC1A-C1BB-18CE-150D0AC80DDD}"/>
                      </a:ext>
                    </a:extLst>
                  </p:cNvPr>
                  <p:cNvSpPr/>
                  <p:nvPr/>
                </p:nvSpPr>
                <p:spPr>
                  <a:xfrm>
                    <a:off x="211614" y="2934011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388996D-1637-E5CB-2F51-A2AB46430FCB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981369"/>
                    <a:ext cx="64657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DAF6DD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버프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/</a:t>
                    </a:r>
                    <a:r>
                      <a:rPr lang="ko-KR" altLang="en-US" sz="900" b="1" dirty="0" err="1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디버프</a:t>
                    </a:r>
                    <a:endParaRPr lang="en-US" altLang="ko-KR" sz="900" b="1" dirty="0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C792C0E1-C7DC-99ED-8218-74841D11766B}"/>
                    </a:ext>
                  </a:extLst>
                </p:cNvPr>
                <p:cNvGrpSpPr/>
                <p:nvPr/>
              </p:nvGrpSpPr>
              <p:grpSpPr>
                <a:xfrm>
                  <a:off x="2026992" y="1625419"/>
                  <a:ext cx="6480000" cy="288000"/>
                  <a:chOff x="5361795" y="1340863"/>
                  <a:chExt cx="6480000" cy="288000"/>
                </a:xfrm>
              </p:grpSpPr>
              <p:sp>
                <p:nvSpPr>
                  <p:cNvPr id="46" name="직사각형 310">
                    <a:extLst>
                      <a:ext uri="{FF2B5EF4-FFF2-40B4-BE49-F238E27FC236}">
                        <a16:creationId xmlns:a16="http://schemas.microsoft.com/office/drawing/2014/main" id="{2EE34734-0B9C-B5F0-8C89-C8FCE4F628BB}"/>
                      </a:ext>
                    </a:extLst>
                  </p:cNvPr>
                  <p:cNvSpPr/>
                  <p:nvPr/>
                </p:nvSpPr>
                <p:spPr>
                  <a:xfrm>
                    <a:off x="5361795" y="1340863"/>
                    <a:ext cx="2160000" cy="288000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25000">
                        <a:schemeClr val="tx1">
                          <a:lumMod val="90000"/>
                          <a:lumOff val="10000"/>
                        </a:schemeClr>
                      </a:gs>
                      <a:gs pos="100000">
                        <a:srgbClr val="A1A1A1">
                          <a:lumMod val="0"/>
                          <a:lumOff val="100000"/>
                        </a:srgbClr>
                      </a:gs>
                      <a:gs pos="85000">
                        <a:srgbClr val="373737">
                          <a:lumMod val="30000"/>
                          <a:lumOff val="70000"/>
                        </a:srgbClr>
                      </a:gs>
                      <a:gs pos="70000">
                        <a:schemeClr val="tx1">
                          <a:lumMod val="50000"/>
                          <a:lumOff val="50000"/>
                        </a:schemeClr>
                      </a:gs>
                      <a:gs pos="50000">
                        <a:schemeClr val="tx1">
                          <a:lumMod val="80000"/>
                          <a:lumOff val="20000"/>
                        </a:schemeClr>
                      </a:gs>
                    </a:gsLst>
                    <a:lin ang="0" scaled="1"/>
                    <a:tileRect/>
                  </a:gradFill>
                  <a:ln w="9525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(0.5s)</a:t>
                    </a:r>
                    <a:endParaRPr lang="ko-KR" altLang="en-US" sz="9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7" name="직사각형 310">
                    <a:extLst>
                      <a:ext uri="{FF2B5EF4-FFF2-40B4-BE49-F238E27FC236}">
                        <a16:creationId xmlns:a16="http://schemas.microsoft.com/office/drawing/2014/main" id="{C10A60F7-09E9-C08D-CA2F-9AC205F34A57}"/>
                      </a:ext>
                    </a:extLst>
                  </p:cNvPr>
                  <p:cNvSpPr/>
                  <p:nvPr/>
                </p:nvSpPr>
                <p:spPr>
                  <a:xfrm>
                    <a:off x="7521795" y="1340863"/>
                    <a:ext cx="4320000" cy="288000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tx1"/>
                      </a:gs>
                      <a:gs pos="25000">
                        <a:schemeClr val="tx1">
                          <a:lumMod val="90000"/>
                          <a:lumOff val="10000"/>
                        </a:schemeClr>
                      </a:gs>
                      <a:gs pos="100000">
                        <a:srgbClr val="A1A1A1">
                          <a:lumMod val="0"/>
                          <a:lumOff val="100000"/>
                        </a:srgbClr>
                      </a:gs>
                      <a:gs pos="85000">
                        <a:srgbClr val="373737">
                          <a:lumMod val="30000"/>
                          <a:lumOff val="70000"/>
                        </a:srgbClr>
                      </a:gs>
                      <a:gs pos="70000">
                        <a:schemeClr val="tx1">
                          <a:lumMod val="50000"/>
                          <a:lumOff val="50000"/>
                        </a:schemeClr>
                      </a:gs>
                      <a:gs pos="50000">
                        <a:schemeClr val="tx1">
                          <a:lumMod val="80000"/>
                          <a:lumOff val="20000"/>
                        </a:schemeClr>
                      </a:gs>
                    </a:gsLst>
                    <a:lin ang="0" scaled="1"/>
                    <a:tileRect/>
                  </a:gradFill>
                  <a:ln w="9525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(1.0s)</a:t>
                    </a:r>
                    <a:endParaRPr lang="ko-KR" altLang="en-US" sz="9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00469AEA-EF6A-0E2A-649B-49A29C1D2B3F}"/>
                    </a:ext>
                  </a:extLst>
                </p:cNvPr>
                <p:cNvSpPr/>
                <p:nvPr/>
              </p:nvSpPr>
              <p:spPr>
                <a:xfrm>
                  <a:off x="2026993" y="1589421"/>
                  <a:ext cx="6480000" cy="2124746"/>
                </a:xfrm>
                <a:prstGeom prst="rect">
                  <a:avLst/>
                </a:prstGeom>
                <a:noFill/>
                <a:ln w="158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D85E19BB-41CF-8785-1D73-C1456C22021F}"/>
                    </a:ext>
                  </a:extLst>
                </p:cNvPr>
                <p:cNvGrpSpPr/>
                <p:nvPr/>
              </p:nvGrpSpPr>
              <p:grpSpPr>
                <a:xfrm>
                  <a:off x="1973486" y="3500763"/>
                  <a:ext cx="1437665" cy="174851"/>
                  <a:chOff x="1061050" y="2970814"/>
                  <a:chExt cx="1437665" cy="174851"/>
                </a:xfrm>
              </p:grpSpPr>
              <p:sp>
                <p:nvSpPr>
                  <p:cNvPr id="43" name="직사각형 310">
                    <a:extLst>
                      <a:ext uri="{FF2B5EF4-FFF2-40B4-BE49-F238E27FC236}">
                        <a16:creationId xmlns:a16="http://schemas.microsoft.com/office/drawing/2014/main" id="{36054E75-41BD-D66C-252B-5805AA9D91C4}"/>
                      </a:ext>
                    </a:extLst>
                  </p:cNvPr>
                  <p:cNvSpPr/>
                  <p:nvPr/>
                </p:nvSpPr>
                <p:spPr>
                  <a:xfrm>
                    <a:off x="1113670" y="2970814"/>
                    <a:ext cx="1385045" cy="174851"/>
                  </a:xfrm>
                  <a:prstGeom prst="rect">
                    <a:avLst/>
                  </a:prstGeom>
                  <a:solidFill>
                    <a:srgbClr val="DAF6DD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108000" tIns="18000" rIns="0" bIns="18000" rtlCol="0" anchor="ctr" anchorCtr="0">
                    <a:sp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버프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치명타 적중률 증가  </a:t>
                    </a:r>
                  </a:p>
                </p:txBody>
              </p:sp>
              <p:sp>
                <p:nvSpPr>
                  <p:cNvPr id="44" name="다이아몬드 43">
                    <a:extLst>
                      <a:ext uri="{FF2B5EF4-FFF2-40B4-BE49-F238E27FC236}">
                        <a16:creationId xmlns:a16="http://schemas.microsoft.com/office/drawing/2014/main" id="{CE9B5149-848A-C894-5149-206FA92C3A3F}"/>
                      </a:ext>
                    </a:extLst>
                  </p:cNvPr>
                  <p:cNvSpPr/>
                  <p:nvPr/>
                </p:nvSpPr>
                <p:spPr>
                  <a:xfrm>
                    <a:off x="1061050" y="3004239"/>
                    <a:ext cx="108000" cy="108000"/>
                  </a:xfrm>
                  <a:prstGeom prst="diamond">
                    <a:avLst/>
                  </a:prstGeom>
                  <a:solidFill>
                    <a:srgbClr val="DAF6DD"/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dirty="0"/>
                  </a:p>
                </p:txBody>
              </p:sp>
            </p:grpSp>
          </p:grpSp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B8394301-22B6-1B75-FCF5-074DECEC196D}"/>
              </a:ext>
            </a:extLst>
          </p:cNvPr>
          <p:cNvGrpSpPr/>
          <p:nvPr/>
        </p:nvGrpSpPr>
        <p:grpSpPr>
          <a:xfrm>
            <a:off x="192087" y="4499551"/>
            <a:ext cx="11807825" cy="1654640"/>
            <a:chOff x="192087" y="4425324"/>
            <a:chExt cx="11807825" cy="1654640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2F94810-4B64-0143-E8CC-591D2FBDF71A}"/>
                </a:ext>
              </a:extLst>
            </p:cNvPr>
            <p:cNvSpPr/>
            <p:nvPr/>
          </p:nvSpPr>
          <p:spPr>
            <a:xfrm>
              <a:off x="192087" y="4425324"/>
              <a:ext cx="857157" cy="1654639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3F39BCD-172E-62EF-7002-4ABA89B856F1}"/>
                </a:ext>
              </a:extLst>
            </p:cNvPr>
            <p:cNvSpPr/>
            <p:nvPr/>
          </p:nvSpPr>
          <p:spPr>
            <a:xfrm>
              <a:off x="1049244" y="4425324"/>
              <a:ext cx="10950668" cy="16546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B2B34031-6ACA-7AA7-0638-909318D5715F}"/>
                </a:ext>
              </a:extLst>
            </p:cNvPr>
            <p:cNvGrpSpPr/>
            <p:nvPr/>
          </p:nvGrpSpPr>
          <p:grpSpPr>
            <a:xfrm>
              <a:off x="367391" y="4606475"/>
              <a:ext cx="506549" cy="679203"/>
              <a:chOff x="489148" y="1870226"/>
              <a:chExt cx="506549" cy="679203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58B85A8-EECE-CF56-CA14-5014DE28D3A3}"/>
                  </a:ext>
                </a:extLst>
              </p:cNvPr>
              <p:cNvSpPr txBox="1"/>
              <p:nvPr/>
            </p:nvSpPr>
            <p:spPr>
              <a:xfrm>
                <a:off x="489148" y="2338226"/>
                <a:ext cx="50654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대지 파괴 </a:t>
                </a:r>
                <a:endParaRPr lang="en-US" altLang="ko-KR" dirty="0"/>
              </a:p>
            </p:txBody>
          </p: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B0D53CD4-ECFB-3033-2994-0978766E878D}"/>
                  </a:ext>
                </a:extLst>
              </p:cNvPr>
              <p:cNvGrpSpPr/>
              <p:nvPr/>
            </p:nvGrpSpPr>
            <p:grpSpPr>
              <a:xfrm>
                <a:off x="508422" y="1870226"/>
                <a:ext cx="468000" cy="468000"/>
                <a:chOff x="1683008" y="2636726"/>
                <a:chExt cx="468000" cy="468000"/>
              </a:xfrm>
            </p:grpSpPr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5876CE13-970E-7BD9-CE98-887EA0CCE163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1" name="그림 190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098197F-19BF-16B3-99C4-FB6B5EC36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A00000FF-D20A-9205-AA1A-5102C39618D9}"/>
                </a:ext>
              </a:extLst>
            </p:cNvPr>
            <p:cNvGrpSpPr/>
            <p:nvPr/>
          </p:nvGrpSpPr>
          <p:grpSpPr>
            <a:xfrm>
              <a:off x="1203701" y="4876609"/>
              <a:ext cx="2829819" cy="988288"/>
              <a:chOff x="10029682" y="853824"/>
              <a:chExt cx="1714230" cy="598679"/>
            </a:xfrm>
          </p:grpSpPr>
          <p:sp>
            <p:nvSpPr>
              <p:cNvPr id="193" name="화살표: 오른쪽 192">
                <a:extLst>
                  <a:ext uri="{FF2B5EF4-FFF2-40B4-BE49-F238E27FC236}">
                    <a16:creationId xmlns:a16="http://schemas.microsoft.com/office/drawing/2014/main" id="{044427E9-21AB-5BD0-0E77-FB1AC2BCE8CD}"/>
                  </a:ext>
                </a:extLst>
              </p:cNvPr>
              <p:cNvSpPr/>
              <p:nvPr/>
            </p:nvSpPr>
            <p:spPr>
              <a:xfrm>
                <a:off x="10789016" y="1110616"/>
                <a:ext cx="195563" cy="85095"/>
              </a:xfrm>
              <a:prstGeom prst="rightArrow">
                <a:avLst>
                  <a:gd name="adj1" fmla="val 50000"/>
                  <a:gd name="adj2" fmla="val 64924"/>
                </a:avLst>
              </a:prstGeom>
              <a:solidFill>
                <a:srgbClr val="FF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4" name="Picture 2">
                <a:extLst>
                  <a:ext uri="{FF2B5EF4-FFF2-40B4-BE49-F238E27FC236}">
                    <a16:creationId xmlns:a16="http://schemas.microsoft.com/office/drawing/2014/main" id="{36A2857E-380E-A93C-7FBB-4D23A30AAC2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682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" name="Picture 2">
                <a:extLst>
                  <a:ext uri="{FF2B5EF4-FFF2-40B4-BE49-F238E27FC236}">
                    <a16:creationId xmlns:a16="http://schemas.microsoft.com/office/drawing/2014/main" id="{83FB97C6-44D5-A085-5B00-04063C5C0F3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77275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DD6C7AD-E832-B634-C61F-FF04F58AE5BB}"/>
                </a:ext>
              </a:extLst>
            </p:cNvPr>
            <p:cNvSpPr txBox="1"/>
            <p:nvPr/>
          </p:nvSpPr>
          <p:spPr>
            <a:xfrm>
              <a:off x="192087" y="4425324"/>
              <a:ext cx="154975" cy="159462"/>
            </a:xfrm>
            <a:prstGeom prst="rect">
              <a:avLst/>
            </a:prstGeom>
            <a:noFill/>
          </p:spPr>
          <p:txBody>
            <a:bodyPr wrap="none" lIns="36000" tIns="36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800" b="0" dirty="0">
                  <a:solidFill>
                    <a:schemeClr val="tx1"/>
                  </a:solidFill>
                </a:rPr>
                <a:t>2T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6A044E5-2117-08F3-3103-E62844583A70}"/>
                </a:ext>
              </a:extLst>
            </p:cNvPr>
            <p:cNvGrpSpPr/>
            <p:nvPr/>
          </p:nvGrpSpPr>
          <p:grpSpPr>
            <a:xfrm>
              <a:off x="1049244" y="4573946"/>
              <a:ext cx="3401623" cy="138499"/>
              <a:chOff x="2662166" y="5344196"/>
              <a:chExt cx="3401623" cy="138499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836F38E-33F9-8B55-E327-92ED140D67C4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CAD3CBE4-7DA5-15BC-2751-C1A5D32B2EF3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1D8E328-FECF-DBCE-C45E-9E5BE82363A3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28FAA97D-B651-4BD5-113A-0ECF52F84832}"/>
              </a:ext>
            </a:extLst>
          </p:cNvPr>
          <p:cNvGrpSpPr/>
          <p:nvPr/>
        </p:nvGrpSpPr>
        <p:grpSpPr>
          <a:xfrm>
            <a:off x="7233611" y="5503632"/>
            <a:ext cx="4444982" cy="391877"/>
            <a:chOff x="436247" y="5616033"/>
            <a:chExt cx="4444982" cy="39187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C4A0F6-7DFC-C54D-3C19-9C99E0E9FD6B}"/>
                </a:ext>
              </a:extLst>
            </p:cNvPr>
            <p:cNvSpPr txBox="1"/>
            <p:nvPr/>
          </p:nvSpPr>
          <p:spPr>
            <a:xfrm>
              <a:off x="1304405" y="5616034"/>
              <a:ext cx="1184102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sv-SE" altLang="ko-KR" sz="900" dirty="0">
                  <a:solidFill>
                    <a:srgbClr val="000000"/>
                  </a:solidFill>
                </a:rPr>
                <a:t>lm_skill_18_anim.fbx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927934-A8E1-DDCA-C7F6-EDDDD4F910BD}"/>
                </a:ext>
              </a:extLst>
            </p:cNvPr>
            <p:cNvSpPr txBox="1"/>
            <p:nvPr/>
          </p:nvSpPr>
          <p:spPr>
            <a:xfrm>
              <a:off x="3325230" y="5616033"/>
              <a:ext cx="1482260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sv-SE" altLang="ko-KR" sz="900" dirty="0">
                  <a:solidFill>
                    <a:srgbClr val="000000"/>
                  </a:solidFill>
                </a:rPr>
                <a:t>lm_skill_18_anim</a:t>
              </a:r>
              <a:r>
                <a:rPr lang="sv-SE" altLang="ko-KR" sz="900" dirty="0">
                  <a:solidFill>
                    <a:srgbClr val="0070C0"/>
                  </a:solidFill>
                </a:rPr>
                <a:t>_var1</a:t>
              </a:r>
              <a:r>
                <a:rPr lang="sv-SE" altLang="ko-KR" sz="900" dirty="0">
                  <a:solidFill>
                    <a:srgbClr val="000000"/>
                  </a:solidFill>
                </a:rPr>
                <a:t>.fbx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A133F4-B677-120E-324F-68CAF4A040D5}"/>
                </a:ext>
              </a:extLst>
            </p:cNvPr>
            <p:cNvSpPr txBox="1"/>
            <p:nvPr/>
          </p:nvSpPr>
          <p:spPr>
            <a:xfrm>
              <a:off x="1304405" y="5869411"/>
              <a:ext cx="1256237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en-US" altLang="ko-KR" sz="900" dirty="0">
                  <a:solidFill>
                    <a:srgbClr val="000000"/>
                  </a:solidFill>
                </a:rPr>
                <a:t>lm_skill_18_vfx_03.fbx</a:t>
              </a:r>
              <a:endParaRPr lang="sv-SE" altLang="ko-KR" sz="900" dirty="0">
                <a:solidFill>
                  <a:srgbClr val="0000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5EFF97C-4B1C-8918-AC59-CE2E1284FC54}"/>
                </a:ext>
              </a:extLst>
            </p:cNvPr>
            <p:cNvSpPr txBox="1"/>
            <p:nvPr/>
          </p:nvSpPr>
          <p:spPr>
            <a:xfrm>
              <a:off x="3325230" y="5869411"/>
              <a:ext cx="1555999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en-US" altLang="ko-KR" sz="900" dirty="0">
                  <a:solidFill>
                    <a:srgbClr val="000000"/>
                  </a:solidFill>
                </a:rPr>
                <a:t>lm_skill_18_vfx_03</a:t>
              </a:r>
              <a:r>
                <a:rPr lang="en-US" altLang="ko-KR" sz="900" dirty="0">
                  <a:solidFill>
                    <a:srgbClr val="0070C0"/>
                  </a:solidFill>
                </a:rPr>
                <a:t>_var1</a:t>
              </a:r>
              <a:r>
                <a:rPr lang="en-US" altLang="ko-KR" sz="900" dirty="0">
                  <a:solidFill>
                    <a:srgbClr val="000000"/>
                  </a:solidFill>
                </a:rPr>
                <a:t>.fbx</a:t>
              </a:r>
              <a:endParaRPr lang="sv-SE" altLang="ko-KR" sz="900" dirty="0">
                <a:solidFill>
                  <a:srgbClr val="0000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EA4B1CA-8E89-28D2-A487-FD93A4ED1D84}"/>
                </a:ext>
              </a:extLst>
            </p:cNvPr>
            <p:cNvSpPr txBox="1"/>
            <p:nvPr/>
          </p:nvSpPr>
          <p:spPr>
            <a:xfrm>
              <a:off x="436247" y="5877104"/>
              <a:ext cx="768924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i="1" dirty="0">
                  <a:solidFill>
                    <a:srgbClr val="FF0000"/>
                  </a:solidFill>
                </a:rPr>
                <a:t>(</a:t>
              </a:r>
              <a:r>
                <a:rPr lang="en-US" altLang="ko-KR" i="1" dirty="0" err="1">
                  <a:solidFill>
                    <a:srgbClr val="FF0000"/>
                  </a:solidFill>
                </a:rPr>
                <a:t>vfx</a:t>
              </a:r>
              <a:r>
                <a:rPr lang="ko-KR" altLang="en-US" i="1" dirty="0">
                  <a:solidFill>
                    <a:srgbClr val="FF0000"/>
                  </a:solidFill>
                </a:rPr>
                <a:t> 번호는 수정</a:t>
              </a:r>
              <a:r>
                <a:rPr lang="en-US" altLang="ko-KR" i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98" name="화살표: 오른쪽 97">
              <a:extLst>
                <a:ext uri="{FF2B5EF4-FFF2-40B4-BE49-F238E27FC236}">
                  <a16:creationId xmlns:a16="http://schemas.microsoft.com/office/drawing/2014/main" id="{C86B6107-2B9C-98DC-6A2F-58A16C77131B}"/>
                </a:ext>
              </a:extLst>
            </p:cNvPr>
            <p:cNvSpPr/>
            <p:nvPr/>
          </p:nvSpPr>
          <p:spPr>
            <a:xfrm>
              <a:off x="2813603" y="5754532"/>
              <a:ext cx="293370" cy="127654"/>
            </a:xfrm>
            <a:prstGeom prst="rightArrow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52C78-8100-17F1-F6DF-6EA758C13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BCA8E83-1C8C-7078-7066-E91D56E2E632}"/>
              </a:ext>
            </a:extLst>
          </p:cNvPr>
          <p:cNvSpPr>
            <a:spLocks/>
          </p:cNvSpPr>
          <p:nvPr/>
        </p:nvSpPr>
        <p:spPr>
          <a:xfrm>
            <a:off x="192087" y="372306"/>
            <a:ext cx="857157" cy="6832163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66548EA-56D8-02B3-1076-EE5629481ABF}"/>
              </a:ext>
            </a:extLst>
          </p:cNvPr>
          <p:cNvSpPr>
            <a:spLocks/>
          </p:cNvSpPr>
          <p:nvPr/>
        </p:nvSpPr>
        <p:spPr>
          <a:xfrm>
            <a:off x="1049244" y="372305"/>
            <a:ext cx="10950604" cy="6832163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F3A0901-F0B7-6FD5-F480-25D45B51F50E}"/>
              </a:ext>
            </a:extLst>
          </p:cNvPr>
          <p:cNvGrpSpPr>
            <a:grpSpLocks/>
          </p:cNvGrpSpPr>
          <p:nvPr/>
        </p:nvGrpSpPr>
        <p:grpSpPr>
          <a:xfrm>
            <a:off x="314492" y="553458"/>
            <a:ext cx="612347" cy="679203"/>
            <a:chOff x="436247" y="2365532"/>
            <a:chExt cx="612347" cy="679203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F643E6-CC25-015B-A1DF-0975E0B493EE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E549E226-7B93-5122-0B15-764FE735A2AD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A6F24018-8A90-9CB6-9117-5D9DFD0299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04" name="그림 703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F2DC7BA1-6DE2-A957-09A6-7BC26FCDE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A8A7F3C-3D08-8CE4-CB13-4C466DBCDAF7}"/>
              </a:ext>
            </a:extLst>
          </p:cNvPr>
          <p:cNvGrpSpPr/>
          <p:nvPr/>
        </p:nvGrpSpPr>
        <p:grpSpPr>
          <a:xfrm>
            <a:off x="1172850" y="1710038"/>
            <a:ext cx="9682926" cy="4708201"/>
            <a:chOff x="1171648" y="1527158"/>
            <a:chExt cx="9682926" cy="4708201"/>
          </a:xfrm>
        </p:grpSpPr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E16EF0F8-8F68-D0AA-D335-1E873F8B6202}"/>
                </a:ext>
              </a:extLst>
            </p:cNvPr>
            <p:cNvSpPr/>
            <p:nvPr/>
          </p:nvSpPr>
          <p:spPr>
            <a:xfrm>
              <a:off x="3875652" y="3775657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7FC5EE55-840F-7D34-100B-09D0A0B396FD}"/>
                </a:ext>
              </a:extLst>
            </p:cNvPr>
            <p:cNvGrpSpPr/>
            <p:nvPr/>
          </p:nvGrpSpPr>
          <p:grpSpPr>
            <a:xfrm>
              <a:off x="1171648" y="1527158"/>
              <a:ext cx="2492202" cy="4708201"/>
              <a:chOff x="1171648" y="587808"/>
              <a:chExt cx="2492202" cy="4708201"/>
            </a:xfrm>
          </p:grpSpPr>
          <p:sp>
            <p:nvSpPr>
              <p:cNvPr id="104" name="직사각형 310">
                <a:extLst>
                  <a:ext uri="{FF2B5EF4-FFF2-40B4-BE49-F238E27FC236}">
                    <a16:creationId xmlns:a16="http://schemas.microsoft.com/office/drawing/2014/main" id="{F2084383-9F7B-8F06-E366-5FD7298FDAB1}"/>
                  </a:ext>
                </a:extLst>
              </p:cNvPr>
              <p:cNvSpPr/>
              <p:nvPr/>
            </p:nvSpPr>
            <p:spPr>
              <a:xfrm>
                <a:off x="1171650" y="587808"/>
                <a:ext cx="1095243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준비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v1</a:t>
                </a:r>
                <a:endPara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06" name="직사각형 310">
                <a:extLst>
                  <a:ext uri="{FF2B5EF4-FFF2-40B4-BE49-F238E27FC236}">
                    <a16:creationId xmlns:a16="http://schemas.microsoft.com/office/drawing/2014/main" id="{2039CC71-F8F8-796F-CC1E-4A4454E31632}"/>
                  </a:ext>
                </a:extLst>
              </p:cNvPr>
              <p:cNvSpPr/>
              <p:nvPr/>
            </p:nvSpPr>
            <p:spPr>
              <a:xfrm>
                <a:off x="3033302" y="654937"/>
                <a:ext cx="630548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창 돌리기 </a:t>
                </a:r>
              </a:p>
            </p:txBody>
          </p: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0FD4C767-DEC6-4535-7FBE-136E01903185}"/>
                  </a:ext>
                </a:extLst>
              </p:cNvPr>
              <p:cNvGrpSpPr/>
              <p:nvPr/>
            </p:nvGrpSpPr>
            <p:grpSpPr>
              <a:xfrm>
                <a:off x="1171648" y="850751"/>
                <a:ext cx="2492199" cy="248400"/>
                <a:chOff x="192087" y="1132586"/>
                <a:chExt cx="2492199" cy="248400"/>
              </a:xfrm>
            </p:grpSpPr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357C81F0-3BA0-4DE4-CA25-F4D02B15FD25}"/>
                    </a:ext>
                  </a:extLst>
                </p:cNvPr>
                <p:cNvSpPr/>
                <p:nvPr/>
              </p:nvSpPr>
              <p:spPr>
                <a:xfrm>
                  <a:off x="192087" y="1132586"/>
                  <a:ext cx="2492199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2" name="직사각형 310">
                  <a:extLst>
                    <a:ext uri="{FF2B5EF4-FFF2-40B4-BE49-F238E27FC236}">
                      <a16:creationId xmlns:a16="http://schemas.microsoft.com/office/drawing/2014/main" id="{09042BD7-B65B-6C27-66F5-0D815E9A3629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171417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왼손을 뒤로 뻗으며 창을 돌립니다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endPara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3" name="직사각형 310">
                  <a:extLst>
                    <a:ext uri="{FF2B5EF4-FFF2-40B4-BE49-F238E27FC236}">
                      <a16:creationId xmlns:a16="http://schemas.microsoft.com/office/drawing/2014/main" id="{065C0F54-0E92-C145-D7B2-5ADB94945EA7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1’]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128BC275-7A27-CCEB-E3BF-C47D6CFE85B2}"/>
                  </a:ext>
                </a:extLst>
              </p:cNvPr>
              <p:cNvSpPr/>
              <p:nvPr/>
            </p:nvSpPr>
            <p:spPr>
              <a:xfrm>
                <a:off x="1171650" y="850751"/>
                <a:ext cx="2492200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56D980E-6C34-E0B3-1C0D-A4B7F1E7EF8F}"/>
                  </a:ext>
                </a:extLst>
              </p:cNvPr>
              <p:cNvGrpSpPr/>
              <p:nvPr/>
            </p:nvGrpSpPr>
            <p:grpSpPr>
              <a:xfrm>
                <a:off x="1171649" y="3073382"/>
                <a:ext cx="2492196" cy="248400"/>
                <a:chOff x="1171649" y="3073380"/>
                <a:chExt cx="2492196" cy="248400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6E55BEB1-C182-E140-1033-3AD35046B879}"/>
                    </a:ext>
                  </a:extLst>
                </p:cNvPr>
                <p:cNvSpPr/>
                <p:nvPr/>
              </p:nvSpPr>
              <p:spPr>
                <a:xfrm>
                  <a:off x="1171649" y="3073381"/>
                  <a:ext cx="2492196" cy="2483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3" name="직사각형 310">
                  <a:extLst>
                    <a:ext uri="{FF2B5EF4-FFF2-40B4-BE49-F238E27FC236}">
                      <a16:creationId xmlns:a16="http://schemas.microsoft.com/office/drawing/2014/main" id="{9908BB9C-D827-5CCF-0A67-B5794BCD2980}"/>
                    </a:ext>
                  </a:extLst>
                </p:cNvPr>
                <p:cNvSpPr/>
                <p:nvPr/>
              </p:nvSpPr>
              <p:spPr>
                <a:xfrm>
                  <a:off x="1171649" y="30733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1-1]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8" name="직사각형 310">
                  <a:extLst>
                    <a:ext uri="{FF2B5EF4-FFF2-40B4-BE49-F238E27FC236}">
                      <a16:creationId xmlns:a16="http://schemas.microsoft.com/office/drawing/2014/main" id="{CCE9D00E-29AA-ED00-1A63-7F0D8E92F889}"/>
                    </a:ext>
                  </a:extLst>
                </p:cNvPr>
                <p:cNvSpPr/>
                <p:nvPr/>
              </p:nvSpPr>
              <p:spPr>
                <a:xfrm>
                  <a:off x="1878510" y="3136025"/>
                  <a:ext cx="1386598" cy="12311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기본 연출의 </a:t>
                  </a:r>
                  <a:r>
                    <a:rPr lang="en-US" altLang="ko-KR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1-1]</a:t>
                  </a:r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과 동일</a:t>
                  </a:r>
                  <a:endParaRPr lang="ko-KR" altLang="en-US" sz="9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420" name="그룹 419">
                <a:extLst>
                  <a:ext uri="{FF2B5EF4-FFF2-40B4-BE49-F238E27FC236}">
                    <a16:creationId xmlns:a16="http://schemas.microsoft.com/office/drawing/2014/main" id="{7A924D2F-8778-7E7B-8F3B-31C7532A6976}"/>
                  </a:ext>
                </a:extLst>
              </p:cNvPr>
              <p:cNvGrpSpPr/>
              <p:nvPr/>
            </p:nvGrpSpPr>
            <p:grpSpPr>
              <a:xfrm>
                <a:off x="1171649" y="3321781"/>
                <a:ext cx="2492196" cy="248400"/>
                <a:chOff x="1171649" y="3321781"/>
                <a:chExt cx="2492196" cy="248400"/>
              </a:xfrm>
            </p:grpSpPr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0EFA3D72-E6BE-E04E-EF64-3A5287397759}"/>
                    </a:ext>
                  </a:extLst>
                </p:cNvPr>
                <p:cNvSpPr/>
                <p:nvPr/>
              </p:nvSpPr>
              <p:spPr>
                <a:xfrm>
                  <a:off x="1171649" y="3321782"/>
                  <a:ext cx="2492196" cy="2483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0" name="직사각형 310">
                  <a:extLst>
                    <a:ext uri="{FF2B5EF4-FFF2-40B4-BE49-F238E27FC236}">
                      <a16:creationId xmlns:a16="http://schemas.microsoft.com/office/drawing/2014/main" id="{01C94846-B380-A177-7E5D-CABA55635132}"/>
                    </a:ext>
                  </a:extLst>
                </p:cNvPr>
                <p:cNvSpPr/>
                <p:nvPr/>
              </p:nvSpPr>
              <p:spPr>
                <a:xfrm>
                  <a:off x="1171649" y="3321781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1-2]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310">
                  <a:extLst>
                    <a:ext uri="{FF2B5EF4-FFF2-40B4-BE49-F238E27FC236}">
                      <a16:creationId xmlns:a16="http://schemas.microsoft.com/office/drawing/2014/main" id="{44F26C92-0D53-35E4-2A05-89EAE5C2F57A}"/>
                    </a:ext>
                  </a:extLst>
                </p:cNvPr>
                <p:cNvSpPr/>
                <p:nvPr/>
              </p:nvSpPr>
              <p:spPr>
                <a:xfrm>
                  <a:off x="1889730" y="3384426"/>
                  <a:ext cx="1364156" cy="12311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기본 연출의 </a:t>
                  </a:r>
                  <a:r>
                    <a:rPr lang="en-US" altLang="ko-KR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1-2]</a:t>
                  </a:r>
                  <a:r>
                    <a:rPr lang="ko-KR" altLang="en-US" sz="8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과 동일</a:t>
                  </a:r>
                  <a:endParaRPr lang="ko-KR" altLang="en-US" sz="9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A4D2CCD-676E-5786-B768-05F5AE220E86}"/>
                  </a:ext>
                </a:extLst>
              </p:cNvPr>
              <p:cNvSpPr/>
              <p:nvPr/>
            </p:nvSpPr>
            <p:spPr>
              <a:xfrm>
                <a:off x="1171649" y="3073380"/>
                <a:ext cx="2492197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1" name="그림 10" descr="무기, 검, 냉병기, 무기 전투 스포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DEEF592-50C5-4CB4-2669-ECAD196D0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226" y="1174370"/>
                <a:ext cx="1926173" cy="1792625"/>
              </a:xfrm>
              <a:prstGeom prst="rect">
                <a:avLst/>
              </a:prstGeom>
            </p:spPr>
          </p:pic>
          <p:grpSp>
            <p:nvGrpSpPr>
              <p:cNvPr id="426" name="그룹 425">
                <a:extLst>
                  <a:ext uri="{FF2B5EF4-FFF2-40B4-BE49-F238E27FC236}">
                    <a16:creationId xmlns:a16="http://schemas.microsoft.com/office/drawing/2014/main" id="{C5823445-624F-9C0A-AA37-6CE492D491AD}"/>
                  </a:ext>
                </a:extLst>
              </p:cNvPr>
              <p:cNvGrpSpPr/>
              <p:nvPr/>
            </p:nvGrpSpPr>
            <p:grpSpPr>
              <a:xfrm>
                <a:off x="1216891" y="3887159"/>
                <a:ext cx="1126631" cy="1137449"/>
                <a:chOff x="1216891" y="3887159"/>
                <a:chExt cx="1126631" cy="1137449"/>
              </a:xfrm>
            </p:grpSpPr>
            <p:pic>
              <p:nvPicPr>
                <p:cNvPr id="421" name="Picture 2">
                  <a:extLst>
                    <a:ext uri="{FF2B5EF4-FFF2-40B4-BE49-F238E27FC236}">
                      <a16:creationId xmlns:a16="http://schemas.microsoft.com/office/drawing/2014/main" id="{2753DBC8-D8F2-CCC8-31F3-A79260B247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891" y="3887159"/>
                  <a:ext cx="1126631" cy="982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22" name="TextBox 4">
                  <a:extLst>
                    <a:ext uri="{FF2B5EF4-FFF2-40B4-BE49-F238E27FC236}">
                      <a16:creationId xmlns:a16="http://schemas.microsoft.com/office/drawing/2014/main" id="{44F76412-42D6-D4D7-96B8-D96E0732CB0E}"/>
                    </a:ext>
                  </a:extLst>
                </p:cNvPr>
                <p:cNvSpPr txBox="1"/>
                <p:nvPr/>
              </p:nvSpPr>
              <p:spPr>
                <a:xfrm>
                  <a:off x="1479861" y="4901369"/>
                  <a:ext cx="549831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 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이펙트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1-1]</a:t>
                  </a:r>
                  <a:endParaRPr lang="ko-KR" altLang="en-US" sz="80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25" name="그룹 424">
                <a:extLst>
                  <a:ext uri="{FF2B5EF4-FFF2-40B4-BE49-F238E27FC236}">
                    <a16:creationId xmlns:a16="http://schemas.microsoft.com/office/drawing/2014/main" id="{C517C834-B662-C4BF-8731-DDAFA75AB901}"/>
                  </a:ext>
                </a:extLst>
              </p:cNvPr>
              <p:cNvGrpSpPr/>
              <p:nvPr/>
            </p:nvGrpSpPr>
            <p:grpSpPr>
              <a:xfrm>
                <a:off x="2560003" y="3887159"/>
                <a:ext cx="1007647" cy="1137449"/>
                <a:chOff x="2560003" y="3887159"/>
                <a:chExt cx="1007647" cy="1137449"/>
              </a:xfrm>
            </p:grpSpPr>
            <p:pic>
              <p:nvPicPr>
                <p:cNvPr id="423" name="그림 422" descr="화이트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59E5C6D-D9CE-A898-B19B-9C11CF18F8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569" t="26074" r="36665" b="27501"/>
                <a:stretch>
                  <a:fillRect/>
                </a:stretch>
              </p:blipFill>
              <p:spPr>
                <a:xfrm>
                  <a:off x="2560003" y="3887159"/>
                  <a:ext cx="1007647" cy="983497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424" name="TextBox 4">
                  <a:extLst>
                    <a:ext uri="{FF2B5EF4-FFF2-40B4-BE49-F238E27FC236}">
                      <a16:creationId xmlns:a16="http://schemas.microsoft.com/office/drawing/2014/main" id="{BC33FEE0-1647-5B75-D521-D35E5D911CDF}"/>
                    </a:ext>
                  </a:extLst>
                </p:cNvPr>
                <p:cNvSpPr txBox="1"/>
                <p:nvPr/>
              </p:nvSpPr>
              <p:spPr>
                <a:xfrm>
                  <a:off x="2800132" y="4901369"/>
                  <a:ext cx="527388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이펙트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1-2]</a:t>
                  </a:r>
                </a:p>
              </p:txBody>
            </p:sp>
          </p:grpSp>
        </p:grpSp>
        <p:sp>
          <p:nvSpPr>
            <p:cNvPr id="97" name="화살표: 오른쪽 96">
              <a:extLst>
                <a:ext uri="{FF2B5EF4-FFF2-40B4-BE49-F238E27FC236}">
                  <a16:creationId xmlns:a16="http://schemas.microsoft.com/office/drawing/2014/main" id="{B1E0D856-D525-C759-3F09-19872944CF92}"/>
                </a:ext>
              </a:extLst>
            </p:cNvPr>
            <p:cNvSpPr/>
            <p:nvPr/>
          </p:nvSpPr>
          <p:spPr>
            <a:xfrm>
              <a:off x="6970326" y="3775657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0E96630-256B-54CD-0F1F-539280696B64}"/>
                </a:ext>
              </a:extLst>
            </p:cNvPr>
            <p:cNvGrpSpPr/>
            <p:nvPr/>
          </p:nvGrpSpPr>
          <p:grpSpPr>
            <a:xfrm>
              <a:off x="7441788" y="1527158"/>
              <a:ext cx="3412786" cy="4708201"/>
              <a:chOff x="7090622" y="913699"/>
              <a:chExt cx="3412786" cy="4708201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97C0DB28-EF9F-0211-27E6-D5033EEFCA70}"/>
                  </a:ext>
                </a:extLst>
              </p:cNvPr>
              <p:cNvGrpSpPr/>
              <p:nvPr/>
            </p:nvGrpSpPr>
            <p:grpSpPr>
              <a:xfrm>
                <a:off x="7090623" y="913699"/>
                <a:ext cx="3412783" cy="2485572"/>
                <a:chOff x="7090623" y="913699"/>
                <a:chExt cx="3412783" cy="2485572"/>
              </a:xfrm>
            </p:grpSpPr>
            <p:sp>
              <p:nvSpPr>
                <p:cNvPr id="21" name="직사각형 310">
                  <a:extLst>
                    <a:ext uri="{FF2B5EF4-FFF2-40B4-BE49-F238E27FC236}">
                      <a16:creationId xmlns:a16="http://schemas.microsoft.com/office/drawing/2014/main" id="{825B48A2-1637-408D-486A-16BD8FF8A33B}"/>
                    </a:ext>
                  </a:extLst>
                </p:cNvPr>
                <p:cNvSpPr/>
                <p:nvPr/>
              </p:nvSpPr>
              <p:spPr>
                <a:xfrm>
                  <a:off x="7090624" y="913699"/>
                  <a:ext cx="940836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타격 발생</a:t>
                  </a:r>
                </a:p>
              </p:txBody>
            </p:sp>
            <p:sp>
              <p:nvSpPr>
                <p:cNvPr id="23" name="직사각형 310">
                  <a:extLst>
                    <a:ext uri="{FF2B5EF4-FFF2-40B4-BE49-F238E27FC236}">
                      <a16:creationId xmlns:a16="http://schemas.microsoft.com/office/drawing/2014/main" id="{85DC1E43-C04B-E6D5-C30C-848DBD39F983}"/>
                    </a:ext>
                  </a:extLst>
                </p:cNvPr>
                <p:cNvSpPr/>
                <p:nvPr/>
              </p:nvSpPr>
              <p:spPr>
                <a:xfrm>
                  <a:off x="8835714" y="980828"/>
                  <a:ext cx="1667692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기본 연출의 공격 이펙트에 창 추가</a:t>
                  </a: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BDCBDA78-0EAA-E1E8-D3BE-DBF858EF858C}"/>
                    </a:ext>
                  </a:extLst>
                </p:cNvPr>
                <p:cNvGrpSpPr/>
                <p:nvPr/>
              </p:nvGrpSpPr>
              <p:grpSpPr>
                <a:xfrm>
                  <a:off x="7090623" y="1176642"/>
                  <a:ext cx="3412783" cy="2222629"/>
                  <a:chOff x="7090623" y="1176642"/>
                  <a:chExt cx="3412783" cy="2222629"/>
                </a:xfrm>
              </p:grpSpPr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932635E4-89C2-2828-255E-8D69F6FDA741}"/>
                      </a:ext>
                    </a:extLst>
                  </p:cNvPr>
                  <p:cNvSpPr/>
                  <p:nvPr/>
                </p:nvSpPr>
                <p:spPr>
                  <a:xfrm>
                    <a:off x="7090623" y="1176642"/>
                    <a:ext cx="3412783" cy="2222629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72001" tIns="35998" rIns="72001" bIns="35998" rtlCol="0" anchor="ctr" anchorCtr="0">
                    <a:noAutofit/>
                  </a:bodyPr>
                  <a:lstStyle/>
                  <a:p>
                    <a:pPr algn="ctr"/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88" name="그룹 87">
                    <a:extLst>
                      <a:ext uri="{FF2B5EF4-FFF2-40B4-BE49-F238E27FC236}">
                        <a16:creationId xmlns:a16="http://schemas.microsoft.com/office/drawing/2014/main" id="{5B67BEBB-21D0-137D-CDF9-280B0D5A3D37}"/>
                      </a:ext>
                    </a:extLst>
                  </p:cNvPr>
                  <p:cNvGrpSpPr/>
                  <p:nvPr/>
                </p:nvGrpSpPr>
                <p:grpSpPr>
                  <a:xfrm>
                    <a:off x="7396168" y="2018692"/>
                    <a:ext cx="2801692" cy="538528"/>
                    <a:chOff x="8486529" y="1984266"/>
                    <a:chExt cx="2801692" cy="538528"/>
                  </a:xfrm>
                </p:grpSpPr>
                <p:grpSp>
                  <p:nvGrpSpPr>
                    <p:cNvPr id="89" name="그룹 88">
                      <a:extLst>
                        <a:ext uri="{FF2B5EF4-FFF2-40B4-BE49-F238E27FC236}">
                          <a16:creationId xmlns:a16="http://schemas.microsoft.com/office/drawing/2014/main" id="{1BA387AC-B1B6-5A15-D73C-2004526780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86529" y="1984266"/>
                      <a:ext cx="2801692" cy="248400"/>
                      <a:chOff x="447623" y="1132586"/>
                      <a:chExt cx="2801692" cy="248400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B21325EC-D38B-7506-2D8C-FAFAB1B7F9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7623" y="1132586"/>
                        <a:ext cx="2801692" cy="2484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none" lIns="0" tIns="0" rIns="0" bIns="0" rtlCol="0" anchor="ctr" anchorCtr="0">
                        <a:noAutofit/>
                      </a:bodyPr>
                      <a:lstStyle/>
                      <a:p>
                        <a:endPara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95" name="직사각형 310">
                        <a:extLst>
                          <a:ext uri="{FF2B5EF4-FFF2-40B4-BE49-F238E27FC236}">
                            <a16:creationId xmlns:a16="http://schemas.microsoft.com/office/drawing/2014/main" id="{E7BEFBE3-6CEE-C824-010B-EB6E85BE1F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127" y="1187537"/>
                        <a:ext cx="2624684" cy="138499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en-US" altLang="ko-KR" sz="900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</a:t>
                        </a: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 종료 후 자연스럽게 전투 </a:t>
                        </a:r>
                        <a:r>
                          <a:rPr lang="en-US" altLang="ko-KR" sz="900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전환합니다</a:t>
                        </a:r>
                        <a:r>
                          <a:rPr lang="en-US" altLang="ko-KR" sz="900" dirty="0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. </a:t>
                        </a:r>
                      </a:p>
                    </p:txBody>
                  </p:sp>
                </p:grpSp>
                <p:sp>
                  <p:nvSpPr>
                    <p:cNvPr id="92" name="TextBox 65">
                      <a:extLst>
                        <a:ext uri="{FF2B5EF4-FFF2-40B4-BE49-F238E27FC236}">
                          <a16:creationId xmlns:a16="http://schemas.microsoft.com/office/drawing/2014/main" id="{9DA7B050-634D-5942-D2F5-FEB560FE37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02632" y="2276573"/>
                      <a:ext cx="2385589" cy="246221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tIns="0" bIns="0" rtlCol="0" anchor="ctr">
                      <a:spAutoFit/>
                    </a:bodyPr>
                    <a:lstStyle>
                      <a:lvl1pPr marL="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171450" indent="-171450">
                        <a:spcAft>
                          <a:spcPts val="3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8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전환 중 이동기 사용 시 전환 모션이 </a:t>
                      </a:r>
                      <a:r>
                        <a:rPr lang="ko-KR" altLang="en-US" sz="800" i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캔슬됩니다</a:t>
                      </a:r>
                      <a:r>
                        <a:rPr lang="en-US" altLang="ko-KR" sz="8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br>
                        <a:rPr lang="en-US" altLang="ko-KR" sz="8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</a:br>
                      <a:r>
                        <a:rPr lang="en-US" altLang="ko-KR" sz="8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 가능</a:t>
                      </a:r>
                      <a:r>
                        <a:rPr lang="en-US" altLang="ko-KR" sz="8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p:txBody>
                </p:sp>
              </p:grpSp>
            </p:grp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B27F3DF-107A-E26F-58EF-4723CC079514}"/>
                  </a:ext>
                </a:extLst>
              </p:cNvPr>
              <p:cNvGrpSpPr/>
              <p:nvPr/>
            </p:nvGrpSpPr>
            <p:grpSpPr>
              <a:xfrm>
                <a:off x="7090622" y="3399271"/>
                <a:ext cx="3412786" cy="2222629"/>
                <a:chOff x="7090622" y="3399271"/>
                <a:chExt cx="3412786" cy="2222629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9806927-F38A-6D0E-508E-5591C4977F62}"/>
                    </a:ext>
                  </a:extLst>
                </p:cNvPr>
                <p:cNvGrpSpPr/>
                <p:nvPr/>
              </p:nvGrpSpPr>
              <p:grpSpPr>
                <a:xfrm>
                  <a:off x="7090623" y="3647671"/>
                  <a:ext cx="3412784" cy="248400"/>
                  <a:chOff x="192088" y="1132586"/>
                  <a:chExt cx="3412784" cy="248400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E5F8778D-760B-CDAF-6B17-67FFD77B2025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3412784" cy="2484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54" name="직사각형 310">
                    <a:extLst>
                      <a:ext uri="{FF2B5EF4-FFF2-40B4-BE49-F238E27FC236}">
                        <a16:creationId xmlns:a16="http://schemas.microsoft.com/office/drawing/2014/main" id="{97A69C33-42D4-ABCD-5EFE-071A67BB9912}"/>
                      </a:ext>
                    </a:extLst>
                  </p:cNvPr>
                  <p:cNvSpPr/>
                  <p:nvPr/>
                </p:nvSpPr>
                <p:spPr>
                  <a:xfrm>
                    <a:off x="804088" y="1187537"/>
                    <a:ext cx="2063633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창이 꽂힌 채로 </a:t>
                    </a:r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지면의 균열이 유지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55" name="직사각형 310">
                    <a:extLst>
                      <a:ext uri="{FF2B5EF4-FFF2-40B4-BE49-F238E27FC236}">
                        <a16:creationId xmlns:a16="http://schemas.microsoft.com/office/drawing/2014/main" id="{76DD0BDD-B60B-28A6-0FEE-3D2F550165EE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612000" cy="24840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4’]</a:t>
                    </a:r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1A652329-531E-510A-8E08-FDF622678054}"/>
                    </a:ext>
                  </a:extLst>
                </p:cNvPr>
                <p:cNvGrpSpPr/>
                <p:nvPr/>
              </p:nvGrpSpPr>
              <p:grpSpPr>
                <a:xfrm>
                  <a:off x="7090622" y="3399271"/>
                  <a:ext cx="3412785" cy="248400"/>
                  <a:chOff x="4235767" y="3226506"/>
                  <a:chExt cx="3412785" cy="248400"/>
                </a:xfrm>
              </p:grpSpPr>
              <p:sp>
                <p:nvSpPr>
                  <p:cNvPr id="6" name="직사각형 5">
                    <a:extLst>
                      <a:ext uri="{FF2B5EF4-FFF2-40B4-BE49-F238E27FC236}">
                        <a16:creationId xmlns:a16="http://schemas.microsoft.com/office/drawing/2014/main" id="{636EBBB5-4AE6-66DC-ED79-1BBFD92EDF12}"/>
                      </a:ext>
                    </a:extLst>
                  </p:cNvPr>
                  <p:cNvSpPr/>
                  <p:nvPr/>
                </p:nvSpPr>
                <p:spPr>
                  <a:xfrm>
                    <a:off x="4235767" y="3226506"/>
                    <a:ext cx="3412785" cy="2484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7" name="직사각형 310">
                    <a:extLst>
                      <a:ext uri="{FF2B5EF4-FFF2-40B4-BE49-F238E27FC236}">
                        <a16:creationId xmlns:a16="http://schemas.microsoft.com/office/drawing/2014/main" id="{D744D5B5-FC00-E616-536E-9A53EFB4C9F2}"/>
                      </a:ext>
                    </a:extLst>
                  </p:cNvPr>
                  <p:cNvSpPr/>
                  <p:nvPr/>
                </p:nvSpPr>
                <p:spPr>
                  <a:xfrm>
                    <a:off x="4847768" y="3281457"/>
                    <a:ext cx="2656744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하늘에서 공격 위치로 </a:t>
                    </a:r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과 </a:t>
                    </a:r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용이 함께 수직 낙하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8" name="직사각형 310">
                    <a:extLst>
                      <a:ext uri="{FF2B5EF4-FFF2-40B4-BE49-F238E27FC236}">
                        <a16:creationId xmlns:a16="http://schemas.microsoft.com/office/drawing/2014/main" id="{EF24B393-E141-D1E1-5F36-88AE6A8B98C6}"/>
                      </a:ext>
                    </a:extLst>
                  </p:cNvPr>
                  <p:cNvSpPr/>
                  <p:nvPr/>
                </p:nvSpPr>
                <p:spPr>
                  <a:xfrm>
                    <a:off x="4235768" y="3226506"/>
                    <a:ext cx="612000" cy="24840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3’]</a:t>
                    </a:r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918A7B84-F993-9188-E8DC-A0745CCF4A45}"/>
                    </a:ext>
                  </a:extLst>
                </p:cNvPr>
                <p:cNvSpPr/>
                <p:nvPr/>
              </p:nvSpPr>
              <p:spPr>
                <a:xfrm>
                  <a:off x="7090623" y="3399271"/>
                  <a:ext cx="3412785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02A840D2-9F3C-A621-F47D-DD460C169539}"/>
                    </a:ext>
                  </a:extLst>
                </p:cNvPr>
                <p:cNvGrpSpPr/>
                <p:nvPr/>
              </p:nvGrpSpPr>
              <p:grpSpPr>
                <a:xfrm>
                  <a:off x="7423374" y="4094917"/>
                  <a:ext cx="1358957" cy="1472146"/>
                  <a:chOff x="7151441" y="3769026"/>
                  <a:chExt cx="1358957" cy="1472146"/>
                </a:xfrm>
              </p:grpSpPr>
              <p:pic>
                <p:nvPicPr>
                  <p:cNvPr id="10" name="그림 9" descr="직사각형, 스케치, 화이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5C74478A-A34D-D272-9976-6C28780B0C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532" t="16256" r="33992" b="26013"/>
                  <a:stretch>
                    <a:fillRect/>
                  </a:stretch>
                </p:blipFill>
                <p:spPr>
                  <a:xfrm>
                    <a:off x="7151441" y="3769026"/>
                    <a:ext cx="1358957" cy="1318758"/>
                  </a:xfrm>
                  <a:prstGeom prst="rect">
                    <a:avLst/>
                  </a:prstGeom>
                  <a:ln w="3175">
                    <a:solidFill>
                      <a:schemeClr val="bg1">
                        <a:lumMod val="95000"/>
                      </a:schemeClr>
                    </a:solidFill>
                  </a:ln>
                </p:spPr>
              </p:pic>
              <p:sp>
                <p:nvSpPr>
                  <p:cNvPr id="108" name="TextBox 4">
                    <a:extLst>
                      <a:ext uri="{FF2B5EF4-FFF2-40B4-BE49-F238E27FC236}">
                        <a16:creationId xmlns:a16="http://schemas.microsoft.com/office/drawing/2014/main" id="{CE9969DD-0168-6C3A-E144-4F95EDF72677}"/>
                      </a:ext>
                    </a:extLst>
                  </p:cNvPr>
                  <p:cNvSpPr txBox="1"/>
                  <p:nvPr/>
                </p:nvSpPr>
                <p:spPr>
                  <a:xfrm>
                    <a:off x="7613712" y="5117933"/>
                    <a:ext cx="434414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3]</a:t>
                    </a:r>
                  </a:p>
                </p:txBody>
              </p:sp>
            </p:grp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4C0747EA-92E6-2242-70C4-977B13E7F593}"/>
                    </a:ext>
                  </a:extLst>
                </p:cNvPr>
                <p:cNvGrpSpPr/>
                <p:nvPr/>
              </p:nvGrpSpPr>
              <p:grpSpPr>
                <a:xfrm>
                  <a:off x="9277327" y="4795586"/>
                  <a:ext cx="879375" cy="771477"/>
                  <a:chOff x="9192309" y="4391315"/>
                  <a:chExt cx="879375" cy="771477"/>
                </a:xfrm>
              </p:grpSpPr>
              <p:grpSp>
                <p:nvGrpSpPr>
                  <p:cNvPr id="419" name="그룹 418">
                    <a:extLst>
                      <a:ext uri="{FF2B5EF4-FFF2-40B4-BE49-F238E27FC236}">
                        <a16:creationId xmlns:a16="http://schemas.microsoft.com/office/drawing/2014/main" id="{B3830F00-CA25-D9E3-5A69-B013CBB061C5}"/>
                      </a:ext>
                    </a:extLst>
                  </p:cNvPr>
                  <p:cNvGrpSpPr/>
                  <p:nvPr/>
                </p:nvGrpSpPr>
                <p:grpSpPr>
                  <a:xfrm>
                    <a:off x="9192309" y="4391315"/>
                    <a:ext cx="879375" cy="648238"/>
                    <a:chOff x="4588431" y="2556161"/>
                    <a:chExt cx="3119048" cy="2299229"/>
                  </a:xfrm>
                </p:grpSpPr>
                <p:pic>
                  <p:nvPicPr>
                    <p:cNvPr id="416" name="Picture 8">
                      <a:extLst>
                        <a:ext uri="{FF2B5EF4-FFF2-40B4-BE49-F238E27FC236}">
                          <a16:creationId xmlns:a16="http://schemas.microsoft.com/office/drawing/2014/main" id="{F154979B-FEE9-A075-9195-1CA8F1E7A81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>
                      <a:alphaModFix amt="59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2231" t="79554" r="20987" b="3744"/>
                    <a:stretch>
                      <a:fillRect/>
                    </a:stretch>
                  </p:blipFill>
                  <p:spPr bwMode="auto">
                    <a:xfrm>
                      <a:off x="4588431" y="3899679"/>
                      <a:ext cx="3119048" cy="955711"/>
                    </a:xfrm>
                    <a:prstGeom prst="ellipse">
                      <a:avLst/>
                    </a:prstGeom>
                    <a:noFill/>
                    <a:effectLst>
                      <a:softEdge rad="635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18" name="그림 417" descr="무기, 공구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DD39CFE6-A532-3431-3B40-61A3BCD4D0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rightnessContrast bright="-40000" contras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51" t="42206" r="20113" b="43359"/>
                    <a:stretch>
                      <a:fillRect/>
                    </a:stretch>
                  </p:blipFill>
                  <p:spPr>
                    <a:xfrm rot="5400000">
                      <a:off x="5192825" y="3258587"/>
                      <a:ext cx="1745673" cy="34082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09" name="TextBox 4">
                    <a:extLst>
                      <a:ext uri="{FF2B5EF4-FFF2-40B4-BE49-F238E27FC236}">
                        <a16:creationId xmlns:a16="http://schemas.microsoft.com/office/drawing/2014/main" id="{FA38C86F-A248-0A1F-EB95-6EDE4BACBB2A}"/>
                      </a:ext>
                    </a:extLst>
                  </p:cNvPr>
                  <p:cNvSpPr txBox="1"/>
                  <p:nvPr/>
                </p:nvSpPr>
                <p:spPr>
                  <a:xfrm>
                    <a:off x="9391588" y="5039553"/>
                    <a:ext cx="434414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4]</a:t>
                    </a:r>
                  </a:p>
                </p:txBody>
              </p:sp>
            </p:grpSp>
            <p:sp>
              <p:nvSpPr>
                <p:cNvPr id="98" name="직사각형 310">
                  <a:extLst>
                    <a:ext uri="{FF2B5EF4-FFF2-40B4-BE49-F238E27FC236}">
                      <a16:creationId xmlns:a16="http://schemas.microsoft.com/office/drawing/2014/main" id="{D6032218-8B3A-416F-18EC-7F2AFB88EF01}"/>
                    </a:ext>
                  </a:extLst>
                </p:cNvPr>
                <p:cNvSpPr/>
                <p:nvPr/>
              </p:nvSpPr>
              <p:spPr>
                <a:xfrm>
                  <a:off x="7670277" y="3941325"/>
                  <a:ext cx="1968488" cy="12311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기본 연출의 공격 이펙트에 창이 추가됩니다</a:t>
                  </a: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.) </a:t>
                  </a:r>
                </a:p>
              </p:txBody>
            </p:sp>
          </p:grpSp>
        </p:grpSp>
        <p:grpSp>
          <p:nvGrpSpPr>
            <p:cNvPr id="714" name="그룹 713">
              <a:extLst>
                <a:ext uri="{FF2B5EF4-FFF2-40B4-BE49-F238E27FC236}">
                  <a16:creationId xmlns:a16="http://schemas.microsoft.com/office/drawing/2014/main" id="{E75C10DE-941C-CFB3-CED3-F8DFF8CF6329}"/>
                </a:ext>
              </a:extLst>
            </p:cNvPr>
            <p:cNvGrpSpPr/>
            <p:nvPr/>
          </p:nvGrpSpPr>
          <p:grpSpPr>
            <a:xfrm>
              <a:off x="4347115" y="1527158"/>
              <a:ext cx="2411409" cy="4708201"/>
              <a:chOff x="4171533" y="587808"/>
              <a:chExt cx="2411409" cy="4708201"/>
            </a:xfrm>
          </p:grpSpPr>
          <p:sp>
            <p:nvSpPr>
              <p:cNvPr id="72" name="직사각형 310">
                <a:extLst>
                  <a:ext uri="{FF2B5EF4-FFF2-40B4-BE49-F238E27FC236}">
                    <a16:creationId xmlns:a16="http://schemas.microsoft.com/office/drawing/2014/main" id="{0ED5BF6C-FA6B-EE5A-2A36-B4FEE7BA3967}"/>
                  </a:ext>
                </a:extLst>
              </p:cNvPr>
              <p:cNvSpPr/>
              <p:nvPr/>
            </p:nvSpPr>
            <p:spPr>
              <a:xfrm>
                <a:off x="4171535" y="587808"/>
                <a:ext cx="815106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v1</a:t>
                </a:r>
                <a:endPara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FC0F943A-FA82-F82C-1146-DBEA406EE14D}"/>
                  </a:ext>
                </a:extLst>
              </p:cNvPr>
              <p:cNvGrpSpPr/>
              <p:nvPr/>
            </p:nvGrpSpPr>
            <p:grpSpPr>
              <a:xfrm>
                <a:off x="4171535" y="850751"/>
                <a:ext cx="2411407" cy="248400"/>
                <a:chOff x="192088" y="1132586"/>
                <a:chExt cx="2411407" cy="248400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74D6F8CB-98B9-C12F-E663-57B96074057D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2411407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7" name="직사각형 310">
                  <a:extLst>
                    <a:ext uri="{FF2B5EF4-FFF2-40B4-BE49-F238E27FC236}">
                      <a16:creationId xmlns:a16="http://schemas.microsoft.com/office/drawing/2014/main" id="{72FE0411-5F26-12D3-E475-089198E5EFE0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1576320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하늘을 향해 창을 들어올립니다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78" name="직사각형 310">
                  <a:extLst>
                    <a:ext uri="{FF2B5EF4-FFF2-40B4-BE49-F238E27FC236}">
                      <a16:creationId xmlns:a16="http://schemas.microsoft.com/office/drawing/2014/main" id="{8FE63FA0-BD06-6DD3-52D1-152154CF3499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2’]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33B88241-2CD3-1A0E-D995-901F2A7BD0CE}"/>
                  </a:ext>
                </a:extLst>
              </p:cNvPr>
              <p:cNvSpPr/>
              <p:nvPr/>
            </p:nvSpPr>
            <p:spPr>
              <a:xfrm>
                <a:off x="4171535" y="850751"/>
                <a:ext cx="2411407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39" name="그룹 438">
                <a:extLst>
                  <a:ext uri="{FF2B5EF4-FFF2-40B4-BE49-F238E27FC236}">
                    <a16:creationId xmlns:a16="http://schemas.microsoft.com/office/drawing/2014/main" id="{09C9F331-9C2B-0046-6B37-0441B21E800E}"/>
                  </a:ext>
                </a:extLst>
              </p:cNvPr>
              <p:cNvGrpSpPr/>
              <p:nvPr/>
            </p:nvGrpSpPr>
            <p:grpSpPr>
              <a:xfrm>
                <a:off x="5048849" y="1362094"/>
                <a:ext cx="551115" cy="1612936"/>
                <a:chOff x="5624075" y="1064914"/>
                <a:chExt cx="1196811" cy="3502678"/>
              </a:xfrm>
            </p:grpSpPr>
            <p:grpSp>
              <p:nvGrpSpPr>
                <p:cNvPr id="435" name="그룹 434">
                  <a:extLst>
                    <a:ext uri="{FF2B5EF4-FFF2-40B4-BE49-F238E27FC236}">
                      <a16:creationId xmlns:a16="http://schemas.microsoft.com/office/drawing/2014/main" id="{A3AA7C6E-D7A6-F1CB-3F70-34149D979DE4}"/>
                    </a:ext>
                  </a:extLst>
                </p:cNvPr>
                <p:cNvGrpSpPr/>
                <p:nvPr/>
              </p:nvGrpSpPr>
              <p:grpSpPr>
                <a:xfrm>
                  <a:off x="5624075" y="1064914"/>
                  <a:ext cx="1120707" cy="3502678"/>
                  <a:chOff x="7032685" y="106523"/>
                  <a:chExt cx="1967282" cy="6148573"/>
                </a:xfrm>
              </p:grpSpPr>
              <p:pic>
                <p:nvPicPr>
                  <p:cNvPr id="436" name="Picture 2">
                    <a:extLst>
                      <a:ext uri="{FF2B5EF4-FFF2-40B4-BE49-F238E27FC236}">
                        <a16:creationId xmlns:a16="http://schemas.microsoft.com/office/drawing/2014/main" id="{F8C20575-A1D8-141D-530A-BA5B9182714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5682" r="17763"/>
                  <a:stretch>
                    <a:fillRect/>
                  </a:stretch>
                </p:blipFill>
                <p:spPr bwMode="auto">
                  <a:xfrm flipH="1">
                    <a:off x="7032685" y="3086122"/>
                    <a:ext cx="1888109" cy="316897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37" name="그림 436" descr="검, 무기, 냉병기, 단검이(가) 표시된 사진&#10;&#10;자동 생성된 설명">
                    <a:extLst>
                      <a:ext uri="{FF2B5EF4-FFF2-40B4-BE49-F238E27FC236}">
                        <a16:creationId xmlns:a16="http://schemas.microsoft.com/office/drawing/2014/main" id="{4F82CDAF-C627-4DBA-8489-F5C1A9E709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1294"/>
                  <a:stretch>
                    <a:fillRect/>
                  </a:stretch>
                </p:blipFill>
                <p:spPr>
                  <a:xfrm rot="16200000" flipH="1">
                    <a:off x="5830524" y="2223219"/>
                    <a:ext cx="5286139" cy="1052747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3" name="직선 화살표 연결선 12">
                  <a:extLst>
                    <a:ext uri="{FF2B5EF4-FFF2-40B4-BE49-F238E27FC236}">
                      <a16:creationId xmlns:a16="http://schemas.microsoft.com/office/drawing/2014/main" id="{2B31FA0E-59D1-8C7F-48C8-583DD187CA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20886" y="1976956"/>
                  <a:ext cx="0" cy="168799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0" name="직사각형 310">
                <a:extLst>
                  <a:ext uri="{FF2B5EF4-FFF2-40B4-BE49-F238E27FC236}">
                    <a16:creationId xmlns:a16="http://schemas.microsoft.com/office/drawing/2014/main" id="{C331A050-15EA-3359-A8BB-DD1FD458E74E}"/>
                  </a:ext>
                </a:extLst>
              </p:cNvPr>
              <p:cNvSpPr/>
              <p:nvPr/>
            </p:nvSpPr>
            <p:spPr>
              <a:xfrm>
                <a:off x="4533040" y="1151593"/>
                <a:ext cx="1582732" cy="12311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들어올린 채로 잠시동안 유지</a:t>
                </a:r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FBE05B75-CAD4-EB24-7201-95B267493086}"/>
                  </a:ext>
                </a:extLst>
              </p:cNvPr>
              <p:cNvGrpSpPr/>
              <p:nvPr/>
            </p:nvGrpSpPr>
            <p:grpSpPr>
              <a:xfrm>
                <a:off x="4171533" y="3321780"/>
                <a:ext cx="2411409" cy="417697"/>
                <a:chOff x="4101151" y="3418226"/>
                <a:chExt cx="2411409" cy="417697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E0F7CA79-3A3C-1988-0007-BB5040F536DF}"/>
                    </a:ext>
                  </a:extLst>
                </p:cNvPr>
                <p:cNvSpPr/>
                <p:nvPr/>
              </p:nvSpPr>
              <p:spPr>
                <a:xfrm>
                  <a:off x="4101151" y="3418226"/>
                  <a:ext cx="2411409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7" name="직사각형 310">
                  <a:extLst>
                    <a:ext uri="{FF2B5EF4-FFF2-40B4-BE49-F238E27FC236}">
                      <a16:creationId xmlns:a16="http://schemas.microsoft.com/office/drawing/2014/main" id="{8832B8F4-2CFC-23D5-5E1D-225B233A0088}"/>
                    </a:ext>
                  </a:extLst>
                </p:cNvPr>
                <p:cNvSpPr/>
                <p:nvPr/>
              </p:nvSpPr>
              <p:spPr>
                <a:xfrm>
                  <a:off x="4101152" y="3418226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2’]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" name="직사각형 310">
                  <a:extLst>
                    <a:ext uri="{FF2B5EF4-FFF2-40B4-BE49-F238E27FC236}">
                      <a16:creationId xmlns:a16="http://schemas.microsoft.com/office/drawing/2014/main" id="{D24E3700-34D8-004C-0E2F-5BC98CF6653E}"/>
                    </a:ext>
                  </a:extLst>
                </p:cNvPr>
                <p:cNvSpPr/>
                <p:nvPr/>
              </p:nvSpPr>
              <p:spPr>
                <a:xfrm>
                  <a:off x="4713152" y="3473177"/>
                  <a:ext cx="1707766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위치에 에너지가 모여듭니다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</a:p>
              </p:txBody>
            </p:sp>
            <p:sp>
              <p:nvSpPr>
                <p:cNvPr id="12" name="직사각형 310">
                  <a:extLst>
                    <a:ext uri="{FF2B5EF4-FFF2-40B4-BE49-F238E27FC236}">
                      <a16:creationId xmlns:a16="http://schemas.microsoft.com/office/drawing/2014/main" id="{9C934D30-5658-C5B9-CD08-6C41BAC4C381}"/>
                    </a:ext>
                  </a:extLst>
                </p:cNvPr>
                <p:cNvSpPr/>
                <p:nvPr/>
              </p:nvSpPr>
              <p:spPr>
                <a:xfrm>
                  <a:off x="4264620" y="3712812"/>
                  <a:ext cx="2084472" cy="12311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에너지가 모여들면서 공격 위치를 표시합니다</a:t>
                  </a: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.)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2C55425A-1627-A820-C0D1-7B0A448EE5E6}"/>
                  </a:ext>
                </a:extLst>
              </p:cNvPr>
              <p:cNvGrpSpPr/>
              <p:nvPr/>
            </p:nvGrpSpPr>
            <p:grpSpPr>
              <a:xfrm>
                <a:off x="4171534" y="3073380"/>
                <a:ext cx="2411408" cy="248400"/>
                <a:chOff x="4101152" y="3073380"/>
                <a:chExt cx="2411408" cy="248400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8FE84F9C-804A-F176-64C8-0E24FB3EC278}"/>
                    </a:ext>
                  </a:extLst>
                </p:cNvPr>
                <p:cNvSpPr/>
                <p:nvPr/>
              </p:nvSpPr>
              <p:spPr>
                <a:xfrm>
                  <a:off x="4101152" y="3073381"/>
                  <a:ext cx="2411408" cy="2483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5" name="직사각형 310">
                  <a:extLst>
                    <a:ext uri="{FF2B5EF4-FFF2-40B4-BE49-F238E27FC236}">
                      <a16:creationId xmlns:a16="http://schemas.microsoft.com/office/drawing/2014/main" id="{28A21583-0C80-6093-25EA-4299197C5BFF}"/>
                    </a:ext>
                  </a:extLst>
                </p:cNvPr>
                <p:cNvSpPr/>
                <p:nvPr/>
              </p:nvSpPr>
              <p:spPr>
                <a:xfrm>
                  <a:off x="4101152" y="30733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1-2]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0" name="직사각형 310">
                  <a:extLst>
                    <a:ext uri="{FF2B5EF4-FFF2-40B4-BE49-F238E27FC236}">
                      <a16:creationId xmlns:a16="http://schemas.microsoft.com/office/drawing/2014/main" id="{3506A5D4-CDA4-0053-023B-6121F58807EA}"/>
                    </a:ext>
                  </a:extLst>
                </p:cNvPr>
                <p:cNvSpPr/>
                <p:nvPr/>
              </p:nvSpPr>
              <p:spPr>
                <a:xfrm>
                  <a:off x="4713152" y="3136025"/>
                  <a:ext cx="1225263" cy="12311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altLang="ko-KR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1-2]</a:t>
                  </a:r>
                  <a:r>
                    <a:rPr lang="ko-KR" altLang="en-US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가 이어집니다</a:t>
                  </a:r>
                  <a:r>
                    <a:rPr lang="en-US" altLang="ko-KR" sz="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F608D42-2448-5531-E5DC-D8A39D11909C}"/>
                  </a:ext>
                </a:extLst>
              </p:cNvPr>
              <p:cNvGrpSpPr/>
              <p:nvPr/>
            </p:nvGrpSpPr>
            <p:grpSpPr>
              <a:xfrm>
                <a:off x="4774144" y="3836489"/>
                <a:ext cx="1206189" cy="1383840"/>
                <a:chOff x="5049185" y="3839374"/>
                <a:chExt cx="1206189" cy="1383840"/>
              </a:xfrm>
            </p:grpSpPr>
            <p:pic>
              <p:nvPicPr>
                <p:cNvPr id="32" name="그림 31" descr="우주, 천체, 원, 대기권 밖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6275710-107A-1FDA-69E2-B01AAF1A62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49185" y="3839374"/>
                  <a:ext cx="1206189" cy="1206189"/>
                </a:xfrm>
                <a:prstGeom prst="rect">
                  <a:avLst/>
                </a:prstGeom>
              </p:spPr>
            </p:pic>
            <p:sp>
              <p:nvSpPr>
                <p:cNvPr id="33" name="TextBox 4">
                  <a:extLst>
                    <a:ext uri="{FF2B5EF4-FFF2-40B4-BE49-F238E27FC236}">
                      <a16:creationId xmlns:a16="http://schemas.microsoft.com/office/drawing/2014/main" id="{9E057EBD-6578-D272-7C2A-93DC55E88CB8}"/>
                    </a:ext>
                  </a:extLst>
                </p:cNvPr>
                <p:cNvSpPr txBox="1"/>
                <p:nvPr/>
              </p:nvSpPr>
              <p:spPr>
                <a:xfrm>
                  <a:off x="5435072" y="5099975"/>
                  <a:ext cx="434414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이펙트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2]</a:t>
                  </a:r>
                </a:p>
              </p:txBody>
            </p:sp>
          </p:grp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DCEC58D-B7DB-861B-4F03-6EF7AF43CC90}"/>
                  </a:ext>
                </a:extLst>
              </p:cNvPr>
              <p:cNvSpPr/>
              <p:nvPr/>
            </p:nvSpPr>
            <p:spPr>
              <a:xfrm>
                <a:off x="4171535" y="3073380"/>
                <a:ext cx="2411407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4" name="직사각형 310">
                <a:extLst>
                  <a:ext uri="{FF2B5EF4-FFF2-40B4-BE49-F238E27FC236}">
                    <a16:creationId xmlns:a16="http://schemas.microsoft.com/office/drawing/2014/main" id="{4138C781-A42D-83E5-CEED-5450E22AC5C9}"/>
                  </a:ext>
                </a:extLst>
              </p:cNvPr>
              <p:cNvSpPr/>
              <p:nvPr/>
            </p:nvSpPr>
            <p:spPr>
              <a:xfrm>
                <a:off x="5256691" y="654937"/>
                <a:ext cx="1326251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공격 위치로 모이는 에너지</a:t>
                </a:r>
              </a:p>
            </p:txBody>
          </p:sp>
        </p:grp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FCEEE58A-F130-84BA-DB2C-1C39702E713C}"/>
              </a:ext>
            </a:extLst>
          </p:cNvPr>
          <p:cNvSpPr txBox="1"/>
          <p:nvPr/>
        </p:nvSpPr>
        <p:spPr>
          <a:xfrm>
            <a:off x="1098266" y="529256"/>
            <a:ext cx="429609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직접 공격하지 않고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마우스 위치로 창을 떨어트려 공격</a:t>
            </a:r>
            <a:r>
              <a:rPr lang="ko-KR" altLang="en-US" sz="900" dirty="0">
                <a:solidFill>
                  <a:schemeClr val="tx1"/>
                </a:solidFill>
              </a:rPr>
              <a:t>하도록 </a:t>
            </a:r>
            <a:r>
              <a:rPr lang="ko-KR" altLang="en-US" sz="900" dirty="0">
                <a:solidFill>
                  <a:srgbClr val="FF0000"/>
                </a:solidFill>
              </a:rPr>
              <a:t>스킬의 연출이 변경</a:t>
            </a:r>
            <a:r>
              <a:rPr lang="ko-KR" altLang="en-US" sz="900" dirty="0">
                <a:solidFill>
                  <a:schemeClr val="tx1"/>
                </a:solidFill>
              </a:rPr>
              <a:t>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1DC47FD-551E-D73D-8883-80BB70CC48E2}"/>
              </a:ext>
            </a:extLst>
          </p:cNvPr>
          <p:cNvGrpSpPr/>
          <p:nvPr/>
        </p:nvGrpSpPr>
        <p:grpSpPr>
          <a:xfrm>
            <a:off x="1172850" y="740566"/>
            <a:ext cx="3650755" cy="480284"/>
            <a:chOff x="1172850" y="527206"/>
            <a:chExt cx="3650755" cy="480284"/>
          </a:xfrm>
        </p:grpSpPr>
        <p:sp>
          <p:nvSpPr>
            <p:cNvPr id="144" name="화살표: 오른쪽 143">
              <a:extLst>
                <a:ext uri="{FF2B5EF4-FFF2-40B4-BE49-F238E27FC236}">
                  <a16:creationId xmlns:a16="http://schemas.microsoft.com/office/drawing/2014/main" id="{2D5884EB-3006-6BDA-70A4-C936228999AA}"/>
                </a:ext>
              </a:extLst>
            </p:cNvPr>
            <p:cNvSpPr/>
            <p:nvPr/>
          </p:nvSpPr>
          <p:spPr>
            <a:xfrm>
              <a:off x="2728592" y="691466"/>
              <a:ext cx="194946" cy="151764"/>
            </a:xfrm>
            <a:prstGeom prst="rightArrow">
              <a:avLst/>
            </a:prstGeom>
            <a:solidFill>
              <a:srgbClr val="FF000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8227697-32D6-8DD1-DFDD-9F7CB132844C}"/>
                </a:ext>
              </a:extLst>
            </p:cNvPr>
            <p:cNvGrpSpPr/>
            <p:nvPr/>
          </p:nvGrpSpPr>
          <p:grpSpPr>
            <a:xfrm>
              <a:off x="1172850" y="527206"/>
              <a:ext cx="1461276" cy="480284"/>
              <a:chOff x="1154925" y="539017"/>
              <a:chExt cx="1461276" cy="48028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EA7A1D-4BC5-EA99-BC7B-5C4709D858E0}"/>
                  </a:ext>
                </a:extLst>
              </p:cNvPr>
              <p:cNvSpPr txBox="1"/>
              <p:nvPr/>
            </p:nvSpPr>
            <p:spPr>
              <a:xfrm>
                <a:off x="1154925" y="539017"/>
                <a:ext cx="146127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기본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3377AA2-C21D-C63F-C242-53BF6FB89DC6}"/>
                  </a:ext>
                </a:extLst>
              </p:cNvPr>
              <p:cNvGrpSpPr/>
              <p:nvPr/>
            </p:nvGrpSpPr>
            <p:grpSpPr>
              <a:xfrm>
                <a:off x="1240403" y="801828"/>
                <a:ext cx="1290320" cy="159462"/>
                <a:chOff x="1154924" y="718744"/>
                <a:chExt cx="1290320" cy="159462"/>
              </a:xfrm>
            </p:grpSpPr>
            <p:sp>
              <p:nvSpPr>
                <p:cNvPr id="138" name="직사각형 310">
                  <a:extLst>
                    <a:ext uri="{FF2B5EF4-FFF2-40B4-BE49-F238E27FC236}">
                      <a16:creationId xmlns:a16="http://schemas.microsoft.com/office/drawing/2014/main" id="{3EBA7539-4FB2-5603-9244-53765498DD97}"/>
                    </a:ext>
                  </a:extLst>
                </p:cNvPr>
                <p:cNvSpPr/>
                <p:nvPr/>
              </p:nvSpPr>
              <p:spPr>
                <a:xfrm>
                  <a:off x="1154924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</a:p>
              </p:txBody>
            </p:sp>
            <p:sp>
              <p:nvSpPr>
                <p:cNvPr id="139" name="직사각형 310">
                  <a:extLst>
                    <a:ext uri="{FF2B5EF4-FFF2-40B4-BE49-F238E27FC236}">
                      <a16:creationId xmlns:a16="http://schemas.microsoft.com/office/drawing/2014/main" id="{65F28167-E49F-EF22-9927-E11DC4C43EEA}"/>
                    </a:ext>
                  </a:extLst>
                </p:cNvPr>
                <p:cNvSpPr/>
                <p:nvPr/>
              </p:nvSpPr>
              <p:spPr>
                <a:xfrm>
                  <a:off x="1697823" y="718744"/>
                  <a:ext cx="33014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</a:p>
              </p:txBody>
            </p:sp>
            <p:sp>
              <p:nvSpPr>
                <p:cNvPr id="140" name="직사각형 310">
                  <a:extLst>
                    <a:ext uri="{FF2B5EF4-FFF2-40B4-BE49-F238E27FC236}">
                      <a16:creationId xmlns:a16="http://schemas.microsoft.com/office/drawing/2014/main" id="{F4EF4D0D-A35A-DE37-A602-A8F52F6130B2}"/>
                    </a:ext>
                  </a:extLst>
                </p:cNvPr>
                <p:cNvSpPr/>
                <p:nvPr/>
              </p:nvSpPr>
              <p:spPr>
                <a:xfrm>
                  <a:off x="2027966" y="718744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473AEFB-19BA-1F5F-4F63-FA859C248C5B}"/>
                </a:ext>
              </a:extLst>
            </p:cNvPr>
            <p:cNvGrpSpPr/>
            <p:nvPr/>
          </p:nvGrpSpPr>
          <p:grpSpPr>
            <a:xfrm>
              <a:off x="3018003" y="527206"/>
              <a:ext cx="1805602" cy="480284"/>
              <a:chOff x="3000078" y="515396"/>
              <a:chExt cx="1805602" cy="48028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6055FC9-5745-0946-D732-0A0E08014706}"/>
                  </a:ext>
                </a:extLst>
              </p:cNvPr>
              <p:cNvSpPr txBox="1"/>
              <p:nvPr/>
            </p:nvSpPr>
            <p:spPr>
              <a:xfrm>
                <a:off x="3000078" y="515396"/>
                <a:ext cx="1805602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변경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F2F78941-66CE-EE8E-0D8B-D72EA7E50CAC}"/>
                  </a:ext>
                </a:extLst>
              </p:cNvPr>
              <p:cNvGrpSpPr/>
              <p:nvPr/>
            </p:nvGrpSpPr>
            <p:grpSpPr>
              <a:xfrm>
                <a:off x="3085459" y="778207"/>
                <a:ext cx="1634841" cy="159462"/>
                <a:chOff x="2902675" y="718744"/>
                <a:chExt cx="1634841" cy="159462"/>
              </a:xfrm>
            </p:grpSpPr>
            <p:sp>
              <p:nvSpPr>
                <p:cNvPr id="141" name="직사각형 310">
                  <a:extLst>
                    <a:ext uri="{FF2B5EF4-FFF2-40B4-BE49-F238E27FC236}">
                      <a16:creationId xmlns:a16="http://schemas.microsoft.com/office/drawing/2014/main" id="{10126C1B-0BF4-1E2D-19E0-BED1E800B7CF}"/>
                    </a:ext>
                  </a:extLst>
                </p:cNvPr>
                <p:cNvSpPr/>
                <p:nvPr/>
              </p:nvSpPr>
              <p:spPr>
                <a:xfrm>
                  <a:off x="2902675" y="718744"/>
                  <a:ext cx="65356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</a:p>
              </p:txBody>
            </p:sp>
            <p:sp>
              <p:nvSpPr>
                <p:cNvPr id="142" name="직사각형 310">
                  <a:extLst>
                    <a:ext uri="{FF2B5EF4-FFF2-40B4-BE49-F238E27FC236}">
                      <a16:creationId xmlns:a16="http://schemas.microsoft.com/office/drawing/2014/main" id="{A813607D-CCFF-B4F9-1C54-BB2757CCA9A4}"/>
                    </a:ext>
                  </a:extLst>
                </p:cNvPr>
                <p:cNvSpPr/>
                <p:nvPr/>
              </p:nvSpPr>
              <p:spPr>
                <a:xfrm>
                  <a:off x="3556244" y="718744"/>
                  <a:ext cx="43837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endPara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3" name="직사각형 310">
                  <a:extLst>
                    <a:ext uri="{FF2B5EF4-FFF2-40B4-BE49-F238E27FC236}">
                      <a16:creationId xmlns:a16="http://schemas.microsoft.com/office/drawing/2014/main" id="{7D7D5849-3C03-38CF-C128-390CFB585529}"/>
                    </a:ext>
                  </a:extLst>
                </p:cNvPr>
                <p:cNvSpPr/>
                <p:nvPr/>
              </p:nvSpPr>
              <p:spPr>
                <a:xfrm>
                  <a:off x="3994617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타격 발생 </a:t>
                  </a: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82E01D6-D46E-4778-1C32-03CFCE4693CE}"/>
              </a:ext>
            </a:extLst>
          </p:cNvPr>
          <p:cNvSpPr txBox="1"/>
          <p:nvPr/>
        </p:nvSpPr>
        <p:spPr>
          <a:xfrm>
            <a:off x="1049244" y="1514468"/>
            <a:ext cx="2289139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변경된 요소는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작은 따옴표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로 표시합니다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325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117ADFA-B4DF-273F-F028-74617747B641}"/>
              </a:ext>
            </a:extLst>
          </p:cNvPr>
          <p:cNvGrpSpPr/>
          <p:nvPr/>
        </p:nvGrpSpPr>
        <p:grpSpPr>
          <a:xfrm>
            <a:off x="192087" y="-81507"/>
            <a:ext cx="11807761" cy="3342867"/>
            <a:chOff x="192087" y="-81507"/>
            <a:chExt cx="11807761" cy="3342867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EB9827B-F1BD-6687-5AD9-88C0B5251A62}"/>
                </a:ext>
              </a:extLst>
            </p:cNvPr>
            <p:cNvSpPr>
              <a:spLocks/>
            </p:cNvSpPr>
            <p:nvPr/>
          </p:nvSpPr>
          <p:spPr>
            <a:xfrm>
              <a:off x="192087" y="-81507"/>
              <a:ext cx="857157" cy="3342867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512DA77-2A9F-EE0F-69D8-DA4314607333}"/>
                </a:ext>
              </a:extLst>
            </p:cNvPr>
            <p:cNvSpPr>
              <a:spLocks/>
            </p:cNvSpPr>
            <p:nvPr/>
          </p:nvSpPr>
          <p:spPr>
            <a:xfrm>
              <a:off x="1049244" y="-81507"/>
              <a:ext cx="10950604" cy="334286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30" name="직사각형 260">
            <a:extLst>
              <a:ext uri="{FF2B5EF4-FFF2-40B4-BE49-F238E27FC236}">
                <a16:creationId xmlns:a16="http://schemas.microsoft.com/office/drawing/2014/main" id="{0B0B359A-BCA8-89FE-E9C3-D435EDC1853B}"/>
              </a:ext>
            </a:extLst>
          </p:cNvPr>
          <p:cNvSpPr/>
          <p:nvPr/>
        </p:nvSpPr>
        <p:spPr>
          <a:xfrm>
            <a:off x="1179686" y="538445"/>
            <a:ext cx="10698070" cy="2495333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CD948D02-5A99-23D9-B312-67497DB5FA4E}"/>
              </a:ext>
            </a:extLst>
          </p:cNvPr>
          <p:cNvSpPr txBox="1"/>
          <p:nvPr/>
        </p:nvSpPr>
        <p:spPr>
          <a:xfrm>
            <a:off x="1589314" y="599106"/>
            <a:ext cx="284818" cy="107722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frame</a:t>
            </a:r>
          </a:p>
        </p:txBody>
      </p:sp>
      <p:grpSp>
        <p:nvGrpSpPr>
          <p:cNvPr id="600" name="그룹 599">
            <a:extLst>
              <a:ext uri="{FF2B5EF4-FFF2-40B4-BE49-F238E27FC236}">
                <a16:creationId xmlns:a16="http://schemas.microsoft.com/office/drawing/2014/main" id="{909447CE-3412-3715-BE67-A8258EDDCD98}"/>
              </a:ext>
            </a:extLst>
          </p:cNvPr>
          <p:cNvGrpSpPr/>
          <p:nvPr/>
        </p:nvGrpSpPr>
        <p:grpSpPr>
          <a:xfrm>
            <a:off x="1199587" y="2385208"/>
            <a:ext cx="807360" cy="233216"/>
            <a:chOff x="211614" y="2934011"/>
            <a:chExt cx="807360" cy="233216"/>
          </a:xfrm>
        </p:grpSpPr>
        <p:sp>
          <p:nvSpPr>
            <p:cNvPr id="612" name="사각형: 둥근 모서리 611">
              <a:extLst>
                <a:ext uri="{FF2B5EF4-FFF2-40B4-BE49-F238E27FC236}">
                  <a16:creationId xmlns:a16="http://schemas.microsoft.com/office/drawing/2014/main" id="{7E3591D4-FE70-95D9-8B3F-268E543FBB2B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7102D451-E5F7-7C32-27A1-2234C9A9897B}"/>
                </a:ext>
              </a:extLst>
            </p:cNvPr>
            <p:cNvSpPr txBox="1"/>
            <p:nvPr/>
          </p:nvSpPr>
          <p:spPr>
            <a:xfrm>
              <a:off x="211614" y="2989063"/>
              <a:ext cx="479866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슈퍼 </a:t>
              </a:r>
              <a:r>
                <a:rPr lang="ko-KR" altLang="en-US" sz="800" b="1" dirty="0" err="1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아머</a:t>
              </a:r>
              <a:endParaRPr lang="en-US" altLang="ko-KR" sz="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C687827-B57A-E4C2-C32C-1BFA2EFA7DF1}"/>
              </a:ext>
            </a:extLst>
          </p:cNvPr>
          <p:cNvGrpSpPr/>
          <p:nvPr/>
        </p:nvGrpSpPr>
        <p:grpSpPr>
          <a:xfrm>
            <a:off x="1152908" y="318521"/>
            <a:ext cx="3921615" cy="153760"/>
            <a:chOff x="1173928" y="1227391"/>
            <a:chExt cx="3921615" cy="153760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BCFC3BF-9EFB-411E-6B02-9DF1A11E8C7A}"/>
                </a:ext>
              </a:extLst>
            </p:cNvPr>
            <p:cNvSpPr txBox="1"/>
            <p:nvPr/>
          </p:nvSpPr>
          <p:spPr>
            <a:xfrm>
              <a:off x="1173928" y="1227391"/>
              <a:ext cx="2064668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연출 예상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(90 frame)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FD3BEFC-7709-77A0-25ED-FE0EB681AFF0}"/>
                </a:ext>
              </a:extLst>
            </p:cNvPr>
            <p:cNvSpPr txBox="1"/>
            <p:nvPr/>
          </p:nvSpPr>
          <p:spPr>
            <a:xfrm>
              <a:off x="3457274" y="1227391"/>
              <a:ext cx="1638269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(30 frame) 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6A4D149-BAA2-293F-F5E9-5026F2F39BE4}"/>
                </a:ext>
              </a:extLst>
            </p:cNvPr>
            <p:cNvSpPr txBox="1"/>
            <p:nvPr/>
          </p:nvSpPr>
          <p:spPr>
            <a:xfrm>
              <a:off x="3324171" y="1227391"/>
              <a:ext cx="49694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/</a:t>
              </a:r>
            </a:p>
          </p:txBody>
        </p:sp>
      </p:grpSp>
      <p:grpSp>
        <p:nvGrpSpPr>
          <p:cNvPr id="623" name="그룹 622">
            <a:extLst>
              <a:ext uri="{FF2B5EF4-FFF2-40B4-BE49-F238E27FC236}">
                <a16:creationId xmlns:a16="http://schemas.microsoft.com/office/drawing/2014/main" id="{4D0485D7-5FF1-0271-2BE9-A4D78A1E1806}"/>
              </a:ext>
            </a:extLst>
          </p:cNvPr>
          <p:cNvGrpSpPr/>
          <p:nvPr/>
        </p:nvGrpSpPr>
        <p:grpSpPr>
          <a:xfrm>
            <a:off x="1199587" y="1125299"/>
            <a:ext cx="807360" cy="485171"/>
            <a:chOff x="211614" y="1681660"/>
            <a:chExt cx="807360" cy="485171"/>
          </a:xfrm>
        </p:grpSpPr>
        <p:sp>
          <p:nvSpPr>
            <p:cNvPr id="624" name="자유형: 도형 623">
              <a:extLst>
                <a:ext uri="{FF2B5EF4-FFF2-40B4-BE49-F238E27FC236}">
                  <a16:creationId xmlns:a16="http://schemas.microsoft.com/office/drawing/2014/main" id="{0A21F70D-0324-4984-3445-7B3F774F0FFC}"/>
                </a:ext>
              </a:extLst>
            </p:cNvPr>
            <p:cNvSpPr/>
            <p:nvPr/>
          </p:nvSpPr>
          <p:spPr>
            <a:xfrm>
              <a:off x="211614" y="1681660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/>
            </a:p>
          </p:txBody>
        </p:sp>
        <p:sp>
          <p:nvSpPr>
            <p:cNvPr id="625" name="TextBox 624">
              <a:extLst>
                <a:ext uri="{FF2B5EF4-FFF2-40B4-BE49-F238E27FC236}">
                  <a16:creationId xmlns:a16="http://schemas.microsoft.com/office/drawing/2014/main" id="{88A77C3E-A932-64AB-3EC0-1A87F4207B5A}"/>
                </a:ext>
              </a:extLst>
            </p:cNvPr>
            <p:cNvSpPr txBox="1"/>
            <p:nvPr/>
          </p:nvSpPr>
          <p:spPr>
            <a:xfrm>
              <a:off x="211614" y="1729285"/>
              <a:ext cx="261857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</a:t>
              </a:r>
              <a:endParaRPr lang="en-US" altLang="ko-KR" sz="800" b="1" dirty="0">
                <a:solidFill>
                  <a:srgbClr val="F9FB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26" name="TextBox 625">
              <a:extLst>
                <a:ext uri="{FF2B5EF4-FFF2-40B4-BE49-F238E27FC236}">
                  <a16:creationId xmlns:a16="http://schemas.microsoft.com/office/drawing/2014/main" id="{C505CA7C-7D5E-ADBB-5A9A-85D5F0620FAB}"/>
                </a:ext>
              </a:extLst>
            </p:cNvPr>
            <p:cNvSpPr txBox="1"/>
            <p:nvPr/>
          </p:nvSpPr>
          <p:spPr>
            <a:xfrm>
              <a:off x="211614" y="1989105"/>
              <a:ext cx="588870" cy="92333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en-US" altLang="ko-KR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캔슬 가능 지점</a:t>
              </a:r>
              <a:r>
                <a:rPr lang="en-US" altLang="ko-KR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027980CA-FC4B-BBC7-4708-297355E5A067}"/>
              </a:ext>
            </a:extLst>
          </p:cNvPr>
          <p:cNvGrpSpPr/>
          <p:nvPr/>
        </p:nvGrpSpPr>
        <p:grpSpPr>
          <a:xfrm>
            <a:off x="1199587" y="2133253"/>
            <a:ext cx="807360" cy="233216"/>
            <a:chOff x="211614" y="2682797"/>
            <a:chExt cx="807360" cy="233216"/>
          </a:xfrm>
        </p:grpSpPr>
        <p:sp>
          <p:nvSpPr>
            <p:cNvPr id="616" name="사각형: 둥근 모서리 615">
              <a:extLst>
                <a:ext uri="{FF2B5EF4-FFF2-40B4-BE49-F238E27FC236}">
                  <a16:creationId xmlns:a16="http://schemas.microsoft.com/office/drawing/2014/main" id="{244A9212-5119-D076-F8FA-844D2F4F8FF9}"/>
                </a:ext>
              </a:extLst>
            </p:cNvPr>
            <p:cNvSpPr/>
            <p:nvPr/>
          </p:nvSpPr>
          <p:spPr>
            <a:xfrm>
              <a:off x="211614" y="2682797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11A0C59C-9900-4AA9-FEDB-A7681253B51C}"/>
                </a:ext>
              </a:extLst>
            </p:cNvPr>
            <p:cNvSpPr txBox="1"/>
            <p:nvPr/>
          </p:nvSpPr>
          <p:spPr>
            <a:xfrm>
              <a:off x="211614" y="2737850"/>
              <a:ext cx="479866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타격 지점</a:t>
              </a:r>
              <a:endParaRPr lang="en-US" altLang="ko-KR" sz="800" b="1" dirty="0">
                <a:solidFill>
                  <a:srgbClr val="FF9999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01" name="그룹 600">
            <a:extLst>
              <a:ext uri="{FF2B5EF4-FFF2-40B4-BE49-F238E27FC236}">
                <a16:creationId xmlns:a16="http://schemas.microsoft.com/office/drawing/2014/main" id="{09AA240E-017B-1749-1532-CA7351598549}"/>
              </a:ext>
            </a:extLst>
          </p:cNvPr>
          <p:cNvGrpSpPr/>
          <p:nvPr/>
        </p:nvGrpSpPr>
        <p:grpSpPr>
          <a:xfrm>
            <a:off x="1199587" y="2637163"/>
            <a:ext cx="807360" cy="233216"/>
            <a:chOff x="211614" y="2934011"/>
            <a:chExt cx="807360" cy="233216"/>
          </a:xfrm>
        </p:grpSpPr>
        <p:sp>
          <p:nvSpPr>
            <p:cNvPr id="610" name="사각형: 둥근 모서리 609">
              <a:extLst>
                <a:ext uri="{FF2B5EF4-FFF2-40B4-BE49-F238E27FC236}">
                  <a16:creationId xmlns:a16="http://schemas.microsoft.com/office/drawing/2014/main" id="{DE9B63BC-6A7F-836C-BDED-869DD635B38E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11" name="TextBox 610">
              <a:extLst>
                <a:ext uri="{FF2B5EF4-FFF2-40B4-BE49-F238E27FC236}">
                  <a16:creationId xmlns:a16="http://schemas.microsoft.com/office/drawing/2014/main" id="{96B9D692-8078-AC64-74EA-5DDEB60EA8E2}"/>
                </a:ext>
              </a:extLst>
            </p:cNvPr>
            <p:cNvSpPr txBox="1"/>
            <p:nvPr/>
          </p:nvSpPr>
          <p:spPr>
            <a:xfrm>
              <a:off x="211614" y="2989063"/>
              <a:ext cx="585664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DAF6DD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800" b="1" dirty="0" err="1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endParaRPr lang="en-US" altLang="ko-KR" sz="800" b="1" dirty="0">
                <a:solidFill>
                  <a:srgbClr val="00B05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30" name="그룹 629">
            <a:extLst>
              <a:ext uri="{FF2B5EF4-FFF2-40B4-BE49-F238E27FC236}">
                <a16:creationId xmlns:a16="http://schemas.microsoft.com/office/drawing/2014/main" id="{C13BA617-5AD3-A985-15F1-1F7C05224881}"/>
              </a:ext>
            </a:extLst>
          </p:cNvPr>
          <p:cNvGrpSpPr/>
          <p:nvPr/>
        </p:nvGrpSpPr>
        <p:grpSpPr>
          <a:xfrm>
            <a:off x="1199216" y="1629299"/>
            <a:ext cx="807731" cy="485171"/>
            <a:chOff x="211243" y="2178189"/>
            <a:chExt cx="807731" cy="485171"/>
          </a:xfrm>
        </p:grpSpPr>
        <p:sp>
          <p:nvSpPr>
            <p:cNvPr id="631" name="자유형: 도형 630">
              <a:extLst>
                <a:ext uri="{FF2B5EF4-FFF2-40B4-BE49-F238E27FC236}">
                  <a16:creationId xmlns:a16="http://schemas.microsoft.com/office/drawing/2014/main" id="{D50E7965-C7C4-270F-B549-2A0CF833D09B}"/>
                </a:ext>
              </a:extLst>
            </p:cNvPr>
            <p:cNvSpPr/>
            <p:nvPr/>
          </p:nvSpPr>
          <p:spPr>
            <a:xfrm>
              <a:off x="211614" y="2178189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632" name="TextBox 631">
              <a:extLst>
                <a:ext uri="{FF2B5EF4-FFF2-40B4-BE49-F238E27FC236}">
                  <a16:creationId xmlns:a16="http://schemas.microsoft.com/office/drawing/2014/main" id="{9D6E35F3-68E1-817B-9535-79DC0CB0C155}"/>
                </a:ext>
              </a:extLst>
            </p:cNvPr>
            <p:cNvSpPr txBox="1"/>
            <p:nvPr/>
          </p:nvSpPr>
          <p:spPr>
            <a:xfrm>
              <a:off x="211243" y="2359221"/>
              <a:ext cx="356435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이펙트</a:t>
              </a:r>
              <a:endParaRPr lang="en-US" altLang="ko-KR" sz="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566C3BE-734A-AA05-F4B9-B0BAB8934515}"/>
              </a:ext>
            </a:extLst>
          </p:cNvPr>
          <p:cNvGrpSpPr/>
          <p:nvPr/>
        </p:nvGrpSpPr>
        <p:grpSpPr>
          <a:xfrm>
            <a:off x="2016489" y="755884"/>
            <a:ext cx="9653078" cy="2124746"/>
            <a:chOff x="2051160" y="755884"/>
            <a:chExt cx="12959400" cy="212474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1C0B6F7-932E-2382-1B71-F05A83B017AC}"/>
                </a:ext>
              </a:extLst>
            </p:cNvPr>
            <p:cNvGrpSpPr/>
            <p:nvPr/>
          </p:nvGrpSpPr>
          <p:grpSpPr>
            <a:xfrm>
              <a:off x="2051160" y="755884"/>
              <a:ext cx="12959400" cy="2123865"/>
              <a:chOff x="2051160" y="755884"/>
              <a:chExt cx="12959400" cy="2123865"/>
            </a:xfrm>
          </p:grpSpPr>
          <p:sp>
            <p:nvSpPr>
              <p:cNvPr id="732" name="직사각형 260">
                <a:extLst>
                  <a:ext uri="{FF2B5EF4-FFF2-40B4-BE49-F238E27FC236}">
                    <a16:creationId xmlns:a16="http://schemas.microsoft.com/office/drawing/2014/main" id="{A169E7EF-8A87-0DE5-7686-E016BD68134E}"/>
                  </a:ext>
                </a:extLst>
              </p:cNvPr>
              <p:cNvSpPr/>
              <p:nvPr/>
            </p:nvSpPr>
            <p:spPr>
              <a:xfrm>
                <a:off x="2051160" y="2375839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3" name="직사각형 260">
                <a:extLst>
                  <a:ext uri="{FF2B5EF4-FFF2-40B4-BE49-F238E27FC236}">
                    <a16:creationId xmlns:a16="http://schemas.microsoft.com/office/drawing/2014/main" id="{6A216702-5D28-BEAE-1D59-882DCE204427}"/>
                  </a:ext>
                </a:extLst>
              </p:cNvPr>
              <p:cNvSpPr/>
              <p:nvPr/>
            </p:nvSpPr>
            <p:spPr>
              <a:xfrm>
                <a:off x="2051160" y="1115884"/>
                <a:ext cx="12959400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1" name="직사각형 260">
                <a:extLst>
                  <a:ext uri="{FF2B5EF4-FFF2-40B4-BE49-F238E27FC236}">
                    <a16:creationId xmlns:a16="http://schemas.microsoft.com/office/drawing/2014/main" id="{D9DF49CF-2E60-8BAC-2120-CE7D150C5961}"/>
                  </a:ext>
                </a:extLst>
              </p:cNvPr>
              <p:cNvSpPr/>
              <p:nvPr/>
            </p:nvSpPr>
            <p:spPr>
              <a:xfrm>
                <a:off x="2051160" y="2123884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94" name="직사각형 260">
                <a:extLst>
                  <a:ext uri="{FF2B5EF4-FFF2-40B4-BE49-F238E27FC236}">
                    <a16:creationId xmlns:a16="http://schemas.microsoft.com/office/drawing/2014/main" id="{41E70A10-B3A7-C3DA-EF5B-D3D8AD680E42}"/>
                  </a:ext>
                </a:extLst>
              </p:cNvPr>
              <p:cNvSpPr/>
              <p:nvPr/>
            </p:nvSpPr>
            <p:spPr>
              <a:xfrm>
                <a:off x="2051160" y="755884"/>
                <a:ext cx="12959400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5" name="직사각형 260">
                <a:extLst>
                  <a:ext uri="{FF2B5EF4-FFF2-40B4-BE49-F238E27FC236}">
                    <a16:creationId xmlns:a16="http://schemas.microsoft.com/office/drawing/2014/main" id="{E6172385-3C12-F64B-77C4-D173F55D9A42}"/>
                  </a:ext>
                </a:extLst>
              </p:cNvPr>
              <p:cNvSpPr/>
              <p:nvPr/>
            </p:nvSpPr>
            <p:spPr>
              <a:xfrm>
                <a:off x="2051160" y="2627794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4" name="직사각형 260">
                <a:extLst>
                  <a:ext uri="{FF2B5EF4-FFF2-40B4-BE49-F238E27FC236}">
                    <a16:creationId xmlns:a16="http://schemas.microsoft.com/office/drawing/2014/main" id="{DCC7D5F4-D2C1-8E11-1D62-6A983CCD98D9}"/>
                  </a:ext>
                </a:extLst>
              </p:cNvPr>
              <p:cNvSpPr/>
              <p:nvPr/>
            </p:nvSpPr>
            <p:spPr>
              <a:xfrm>
                <a:off x="2051160" y="1619884"/>
                <a:ext cx="12959400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781" name="그룹 780">
              <a:extLst>
                <a:ext uri="{FF2B5EF4-FFF2-40B4-BE49-F238E27FC236}">
                  <a16:creationId xmlns:a16="http://schemas.microsoft.com/office/drawing/2014/main" id="{8A8E1C5A-CDEA-4DAC-9A3E-22D32B41DB5A}"/>
                </a:ext>
              </a:extLst>
            </p:cNvPr>
            <p:cNvGrpSpPr/>
            <p:nvPr/>
          </p:nvGrpSpPr>
          <p:grpSpPr>
            <a:xfrm>
              <a:off x="2051160" y="755884"/>
              <a:ext cx="12959400" cy="2124746"/>
              <a:chOff x="2051159" y="2392502"/>
              <a:chExt cx="12959400" cy="2124746"/>
            </a:xfrm>
          </p:grpSpPr>
          <p:grpSp>
            <p:nvGrpSpPr>
              <p:cNvPr id="780" name="그룹 779">
                <a:extLst>
                  <a:ext uri="{FF2B5EF4-FFF2-40B4-BE49-F238E27FC236}">
                    <a16:creationId xmlns:a16="http://schemas.microsoft.com/office/drawing/2014/main" id="{D1A3902B-1CEE-4C46-5ACC-59C38C195A79}"/>
                  </a:ext>
                </a:extLst>
              </p:cNvPr>
              <p:cNvGrpSpPr/>
              <p:nvPr/>
            </p:nvGrpSpPr>
            <p:grpSpPr>
              <a:xfrm>
                <a:off x="2051159" y="2392502"/>
                <a:ext cx="8639025" cy="2124746"/>
                <a:chOff x="2051159" y="2392502"/>
                <a:chExt cx="8639025" cy="2124746"/>
              </a:xfrm>
            </p:grpSpPr>
            <p:cxnSp>
              <p:nvCxnSpPr>
                <p:cNvPr id="647" name="직선 연결선 646">
                  <a:extLst>
                    <a:ext uri="{FF2B5EF4-FFF2-40B4-BE49-F238E27FC236}">
                      <a16:creationId xmlns:a16="http://schemas.microsoft.com/office/drawing/2014/main" id="{316AE1AE-0557-42E4-62D5-9A1B85FF0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직선 연결선 647">
                  <a:extLst>
                    <a:ext uri="{FF2B5EF4-FFF2-40B4-BE49-F238E27FC236}">
                      <a16:creationId xmlns:a16="http://schemas.microsoft.com/office/drawing/2014/main" id="{9C9C6076-71E5-D39C-22BE-288EFF8EA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1535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직선 연결선 648">
                  <a:extLst>
                    <a:ext uri="{FF2B5EF4-FFF2-40B4-BE49-F238E27FC236}">
                      <a16:creationId xmlns:a16="http://schemas.microsoft.com/office/drawing/2014/main" id="{08E48C3D-1B86-6E97-FFC9-3962A34371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0" name="직선 연결선 649">
                  <a:extLst>
                    <a:ext uri="{FF2B5EF4-FFF2-40B4-BE49-F238E27FC236}">
                      <a16:creationId xmlns:a16="http://schemas.microsoft.com/office/drawing/2014/main" id="{107D15B6-AEE2-F653-C3E3-023908DF8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직선 연결선 650">
                  <a:extLst>
                    <a:ext uri="{FF2B5EF4-FFF2-40B4-BE49-F238E27FC236}">
                      <a16:creationId xmlns:a16="http://schemas.microsoft.com/office/drawing/2014/main" id="{25F93BE5-3A0F-69EC-49ED-FFA18D249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1533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52" name="그룹 651">
                  <a:extLst>
                    <a:ext uri="{FF2B5EF4-FFF2-40B4-BE49-F238E27FC236}">
                      <a16:creationId xmlns:a16="http://schemas.microsoft.com/office/drawing/2014/main" id="{FDA4EF7F-D0DC-95F2-1DA0-833CFD9481B4}"/>
                    </a:ext>
                  </a:extLst>
                </p:cNvPr>
                <p:cNvGrpSpPr/>
                <p:nvPr/>
              </p:nvGrpSpPr>
              <p:grpSpPr>
                <a:xfrm>
                  <a:off x="2195535" y="2392502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716" name="직선 연결선 715">
                    <a:extLst>
                      <a:ext uri="{FF2B5EF4-FFF2-40B4-BE49-F238E27FC236}">
                        <a16:creationId xmlns:a16="http://schemas.microsoft.com/office/drawing/2014/main" id="{03261081-4823-58C9-9A70-DB2C73FAB5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직선 연결선 716">
                    <a:extLst>
                      <a:ext uri="{FF2B5EF4-FFF2-40B4-BE49-F238E27FC236}">
                        <a16:creationId xmlns:a16="http://schemas.microsoft.com/office/drawing/2014/main" id="{BF934B1D-1D58-8E3D-10EB-7C1D513496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8" name="직선 연결선 717">
                    <a:extLst>
                      <a:ext uri="{FF2B5EF4-FFF2-40B4-BE49-F238E27FC236}">
                        <a16:creationId xmlns:a16="http://schemas.microsoft.com/office/drawing/2014/main" id="{91733467-4468-DF1E-DA71-41E731C1FA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직선 연결선 718">
                    <a:extLst>
                      <a:ext uri="{FF2B5EF4-FFF2-40B4-BE49-F238E27FC236}">
                        <a16:creationId xmlns:a16="http://schemas.microsoft.com/office/drawing/2014/main" id="{5882CCA8-5F5B-E9A6-73E7-8ECD74772E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0" name="직선 연결선 719">
                    <a:extLst>
                      <a:ext uri="{FF2B5EF4-FFF2-40B4-BE49-F238E27FC236}">
                        <a16:creationId xmlns:a16="http://schemas.microsoft.com/office/drawing/2014/main" id="{2DADE457-8A46-F160-ED14-101710C3C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직선 연결선 720">
                    <a:extLst>
                      <a:ext uri="{FF2B5EF4-FFF2-40B4-BE49-F238E27FC236}">
                        <a16:creationId xmlns:a16="http://schemas.microsoft.com/office/drawing/2014/main" id="{F2B87C1C-2A7E-A9A0-12EB-DC9A7AEDE8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2" name="직선 연결선 721">
                    <a:extLst>
                      <a:ext uri="{FF2B5EF4-FFF2-40B4-BE49-F238E27FC236}">
                        <a16:creationId xmlns:a16="http://schemas.microsoft.com/office/drawing/2014/main" id="{D4EF2AB2-3B04-B80D-492D-3543F4FE06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직선 연결선 722">
                    <a:extLst>
                      <a:ext uri="{FF2B5EF4-FFF2-40B4-BE49-F238E27FC236}">
                        <a16:creationId xmlns:a16="http://schemas.microsoft.com/office/drawing/2014/main" id="{0F8FB957-DC70-EA24-3FA8-A2F9F78B9B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4" name="직선 연결선 723">
                    <a:extLst>
                      <a:ext uri="{FF2B5EF4-FFF2-40B4-BE49-F238E27FC236}">
                        <a16:creationId xmlns:a16="http://schemas.microsoft.com/office/drawing/2014/main" id="{1732EB52-FA6B-13DA-3BE4-89A58A92CB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3" name="그룹 652">
                  <a:extLst>
                    <a:ext uri="{FF2B5EF4-FFF2-40B4-BE49-F238E27FC236}">
                      <a16:creationId xmlns:a16="http://schemas.microsoft.com/office/drawing/2014/main" id="{578CE195-1BAE-39C7-1BA0-7D312A33477F}"/>
                    </a:ext>
                  </a:extLst>
                </p:cNvPr>
                <p:cNvGrpSpPr/>
                <p:nvPr/>
              </p:nvGrpSpPr>
              <p:grpSpPr>
                <a:xfrm>
                  <a:off x="3635535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07" name="직선 연결선 706">
                    <a:extLst>
                      <a:ext uri="{FF2B5EF4-FFF2-40B4-BE49-F238E27FC236}">
                        <a16:creationId xmlns:a16="http://schemas.microsoft.com/office/drawing/2014/main" id="{911BB7B3-6944-542C-CE16-8BDE5F0798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8" name="직선 연결선 707">
                    <a:extLst>
                      <a:ext uri="{FF2B5EF4-FFF2-40B4-BE49-F238E27FC236}">
                        <a16:creationId xmlns:a16="http://schemas.microsoft.com/office/drawing/2014/main" id="{A5AB4130-448C-2F86-6396-0246E86E25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9" name="직선 연결선 708">
                    <a:extLst>
                      <a:ext uri="{FF2B5EF4-FFF2-40B4-BE49-F238E27FC236}">
                        <a16:creationId xmlns:a16="http://schemas.microsoft.com/office/drawing/2014/main" id="{BE494EDC-4939-D9FD-0305-98F950CBA7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0" name="직선 연결선 709">
                    <a:extLst>
                      <a:ext uri="{FF2B5EF4-FFF2-40B4-BE49-F238E27FC236}">
                        <a16:creationId xmlns:a16="http://schemas.microsoft.com/office/drawing/2014/main" id="{3C16C6F8-DB89-28F3-3437-33118AACB0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1" name="직선 연결선 710">
                    <a:extLst>
                      <a:ext uri="{FF2B5EF4-FFF2-40B4-BE49-F238E27FC236}">
                        <a16:creationId xmlns:a16="http://schemas.microsoft.com/office/drawing/2014/main" id="{D8DC5BF8-1BE0-ED3D-4FC5-805ED28F20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2" name="직선 연결선 711">
                    <a:extLst>
                      <a:ext uri="{FF2B5EF4-FFF2-40B4-BE49-F238E27FC236}">
                        <a16:creationId xmlns:a16="http://schemas.microsoft.com/office/drawing/2014/main" id="{EA315235-C2D3-9348-16E2-F1AE356E9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3" name="직선 연결선 712">
                    <a:extLst>
                      <a:ext uri="{FF2B5EF4-FFF2-40B4-BE49-F238E27FC236}">
                        <a16:creationId xmlns:a16="http://schemas.microsoft.com/office/drawing/2014/main" id="{152A985D-0F62-FEDB-B7B4-02E0C7BFF4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4" name="직선 연결선 713">
                    <a:extLst>
                      <a:ext uri="{FF2B5EF4-FFF2-40B4-BE49-F238E27FC236}">
                        <a16:creationId xmlns:a16="http://schemas.microsoft.com/office/drawing/2014/main" id="{EF34EAC7-8479-E2E7-239A-192E3127F5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직선 연결선 714">
                    <a:extLst>
                      <a:ext uri="{FF2B5EF4-FFF2-40B4-BE49-F238E27FC236}">
                        <a16:creationId xmlns:a16="http://schemas.microsoft.com/office/drawing/2014/main" id="{A65179C4-1E99-E4B3-F8BC-3131A2FBA8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4" name="그룹 653">
                  <a:extLst>
                    <a:ext uri="{FF2B5EF4-FFF2-40B4-BE49-F238E27FC236}">
                      <a16:creationId xmlns:a16="http://schemas.microsoft.com/office/drawing/2014/main" id="{687FE0D7-AC99-2962-833C-A27262028593}"/>
                    </a:ext>
                  </a:extLst>
                </p:cNvPr>
                <p:cNvGrpSpPr/>
                <p:nvPr/>
              </p:nvGrpSpPr>
              <p:grpSpPr>
                <a:xfrm>
                  <a:off x="5075534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98" name="직선 연결선 697">
                    <a:extLst>
                      <a:ext uri="{FF2B5EF4-FFF2-40B4-BE49-F238E27FC236}">
                        <a16:creationId xmlns:a16="http://schemas.microsoft.com/office/drawing/2014/main" id="{734FE6E5-6B92-90FC-B81D-19AA318D15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9" name="직선 연결선 698">
                    <a:extLst>
                      <a:ext uri="{FF2B5EF4-FFF2-40B4-BE49-F238E27FC236}">
                        <a16:creationId xmlns:a16="http://schemas.microsoft.com/office/drawing/2014/main" id="{3B31D09F-4987-D3EB-6E4B-E5FC447C7A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0" name="직선 연결선 699">
                    <a:extLst>
                      <a:ext uri="{FF2B5EF4-FFF2-40B4-BE49-F238E27FC236}">
                        <a16:creationId xmlns:a16="http://schemas.microsoft.com/office/drawing/2014/main" id="{75D23FC6-18DA-A6BD-118C-B1A071CF91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1" name="직선 연결선 700">
                    <a:extLst>
                      <a:ext uri="{FF2B5EF4-FFF2-40B4-BE49-F238E27FC236}">
                        <a16:creationId xmlns:a16="http://schemas.microsoft.com/office/drawing/2014/main" id="{46108778-D5EE-B004-ECDE-B486A0BA33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직선 연결선 701">
                    <a:extLst>
                      <a:ext uri="{FF2B5EF4-FFF2-40B4-BE49-F238E27FC236}">
                        <a16:creationId xmlns:a16="http://schemas.microsoft.com/office/drawing/2014/main" id="{970EE569-F1A2-8D27-689F-4828CA8FC2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3" name="직선 연결선 702">
                    <a:extLst>
                      <a:ext uri="{FF2B5EF4-FFF2-40B4-BE49-F238E27FC236}">
                        <a16:creationId xmlns:a16="http://schemas.microsoft.com/office/drawing/2014/main" id="{E87F1F65-EEE7-6D1C-ED0E-545463F55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직선 연결선 703">
                    <a:extLst>
                      <a:ext uri="{FF2B5EF4-FFF2-40B4-BE49-F238E27FC236}">
                        <a16:creationId xmlns:a16="http://schemas.microsoft.com/office/drawing/2014/main" id="{3F28C2E0-FF84-50C3-09FA-3F025068D1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5" name="직선 연결선 704">
                    <a:extLst>
                      <a:ext uri="{FF2B5EF4-FFF2-40B4-BE49-F238E27FC236}">
                        <a16:creationId xmlns:a16="http://schemas.microsoft.com/office/drawing/2014/main" id="{DC6515C9-C1EA-B32E-3463-7484D9833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6" name="직선 연결선 705">
                    <a:extLst>
                      <a:ext uri="{FF2B5EF4-FFF2-40B4-BE49-F238E27FC236}">
                        <a16:creationId xmlns:a16="http://schemas.microsoft.com/office/drawing/2014/main" id="{FBB22DBA-8BA6-51AB-CA7E-8439C8D111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5" name="그룹 654">
                  <a:extLst>
                    <a:ext uri="{FF2B5EF4-FFF2-40B4-BE49-F238E27FC236}">
                      <a16:creationId xmlns:a16="http://schemas.microsoft.com/office/drawing/2014/main" id="{9B3995E9-71C3-CA47-A06A-24740898C65D}"/>
                    </a:ext>
                  </a:extLst>
                </p:cNvPr>
                <p:cNvGrpSpPr/>
                <p:nvPr/>
              </p:nvGrpSpPr>
              <p:grpSpPr>
                <a:xfrm>
                  <a:off x="6515534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89" name="직선 연결선 688">
                    <a:extLst>
                      <a:ext uri="{FF2B5EF4-FFF2-40B4-BE49-F238E27FC236}">
                        <a16:creationId xmlns:a16="http://schemas.microsoft.com/office/drawing/2014/main" id="{F0305134-7483-8EE7-634F-6DE79985CB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직선 연결선 689">
                    <a:extLst>
                      <a:ext uri="{FF2B5EF4-FFF2-40B4-BE49-F238E27FC236}">
                        <a16:creationId xmlns:a16="http://schemas.microsoft.com/office/drawing/2014/main" id="{E91AA4E8-7894-97C9-9BCA-25050B4969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1" name="직선 연결선 690">
                    <a:extLst>
                      <a:ext uri="{FF2B5EF4-FFF2-40B4-BE49-F238E27FC236}">
                        <a16:creationId xmlns:a16="http://schemas.microsoft.com/office/drawing/2014/main" id="{67C7455E-ECB2-C9EF-9AC8-59B51373C1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직선 연결선 691">
                    <a:extLst>
                      <a:ext uri="{FF2B5EF4-FFF2-40B4-BE49-F238E27FC236}">
                        <a16:creationId xmlns:a16="http://schemas.microsoft.com/office/drawing/2014/main" id="{B05CCACE-6E8D-C4E7-4B8F-BE5B667916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3" name="직선 연결선 692">
                    <a:extLst>
                      <a:ext uri="{FF2B5EF4-FFF2-40B4-BE49-F238E27FC236}">
                        <a16:creationId xmlns:a16="http://schemas.microsoft.com/office/drawing/2014/main" id="{600B4B77-033D-E670-A96B-CEE445B699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직선 연결선 693">
                    <a:extLst>
                      <a:ext uri="{FF2B5EF4-FFF2-40B4-BE49-F238E27FC236}">
                        <a16:creationId xmlns:a16="http://schemas.microsoft.com/office/drawing/2014/main" id="{E5E1C8B8-89F2-581E-9B4C-FCA0B13476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5" name="직선 연결선 694">
                    <a:extLst>
                      <a:ext uri="{FF2B5EF4-FFF2-40B4-BE49-F238E27FC236}">
                        <a16:creationId xmlns:a16="http://schemas.microsoft.com/office/drawing/2014/main" id="{F0B9B56D-E3CD-87BE-1172-3FBA534B3B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6" name="직선 연결선 695">
                    <a:extLst>
                      <a:ext uri="{FF2B5EF4-FFF2-40B4-BE49-F238E27FC236}">
                        <a16:creationId xmlns:a16="http://schemas.microsoft.com/office/drawing/2014/main" id="{D333D06E-ADB6-4E68-ECF6-9AAC7D0B5C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7" name="직선 연결선 696">
                    <a:extLst>
                      <a:ext uri="{FF2B5EF4-FFF2-40B4-BE49-F238E27FC236}">
                        <a16:creationId xmlns:a16="http://schemas.microsoft.com/office/drawing/2014/main" id="{E025AAF4-5521-527B-EA3A-EAB1A260D8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6" name="그룹 655">
                  <a:extLst>
                    <a:ext uri="{FF2B5EF4-FFF2-40B4-BE49-F238E27FC236}">
                      <a16:creationId xmlns:a16="http://schemas.microsoft.com/office/drawing/2014/main" id="{969F5DC4-1329-8612-1059-5986130A4519}"/>
                    </a:ext>
                  </a:extLst>
                </p:cNvPr>
                <p:cNvGrpSpPr/>
                <p:nvPr/>
              </p:nvGrpSpPr>
              <p:grpSpPr>
                <a:xfrm>
                  <a:off x="7955535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80" name="직선 연결선 679">
                    <a:extLst>
                      <a:ext uri="{FF2B5EF4-FFF2-40B4-BE49-F238E27FC236}">
                        <a16:creationId xmlns:a16="http://schemas.microsoft.com/office/drawing/2014/main" id="{6A98BEA1-F319-80A7-F4FC-C11FFA9F0A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1" name="직선 연결선 680">
                    <a:extLst>
                      <a:ext uri="{FF2B5EF4-FFF2-40B4-BE49-F238E27FC236}">
                        <a16:creationId xmlns:a16="http://schemas.microsoft.com/office/drawing/2014/main" id="{AF880AF1-2D80-BC8B-0C55-D5DA64FCB3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2" name="직선 연결선 681">
                    <a:extLst>
                      <a:ext uri="{FF2B5EF4-FFF2-40B4-BE49-F238E27FC236}">
                        <a16:creationId xmlns:a16="http://schemas.microsoft.com/office/drawing/2014/main" id="{8A6F80C2-E392-E79B-6FBF-77CCC4F78B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3" name="직선 연결선 682">
                    <a:extLst>
                      <a:ext uri="{FF2B5EF4-FFF2-40B4-BE49-F238E27FC236}">
                        <a16:creationId xmlns:a16="http://schemas.microsoft.com/office/drawing/2014/main" id="{13C7E03D-FC00-89A6-694D-B88DDF8460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4" name="직선 연결선 683">
                    <a:extLst>
                      <a:ext uri="{FF2B5EF4-FFF2-40B4-BE49-F238E27FC236}">
                        <a16:creationId xmlns:a16="http://schemas.microsoft.com/office/drawing/2014/main" id="{879E0F06-EF57-4357-9DAD-14F24FEE49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5" name="직선 연결선 684">
                    <a:extLst>
                      <a:ext uri="{FF2B5EF4-FFF2-40B4-BE49-F238E27FC236}">
                        <a16:creationId xmlns:a16="http://schemas.microsoft.com/office/drawing/2014/main" id="{76A91F20-5260-8B64-CCD1-0D5E95E5CF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6" name="직선 연결선 685">
                    <a:extLst>
                      <a:ext uri="{FF2B5EF4-FFF2-40B4-BE49-F238E27FC236}">
                        <a16:creationId xmlns:a16="http://schemas.microsoft.com/office/drawing/2014/main" id="{705B4E66-1676-CBB2-1CBF-846443133A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7" name="직선 연결선 686">
                    <a:extLst>
                      <a:ext uri="{FF2B5EF4-FFF2-40B4-BE49-F238E27FC236}">
                        <a16:creationId xmlns:a16="http://schemas.microsoft.com/office/drawing/2014/main" id="{6B43E095-C3E6-29AC-9E0E-65A0C60DF8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직선 연결선 687">
                    <a:extLst>
                      <a:ext uri="{FF2B5EF4-FFF2-40B4-BE49-F238E27FC236}">
                        <a16:creationId xmlns:a16="http://schemas.microsoft.com/office/drawing/2014/main" id="{C6EFA1E9-4334-7448-0B36-65C395AA6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7" name="그룹 656">
                  <a:extLst>
                    <a:ext uri="{FF2B5EF4-FFF2-40B4-BE49-F238E27FC236}">
                      <a16:creationId xmlns:a16="http://schemas.microsoft.com/office/drawing/2014/main" id="{14C43D83-507E-5AD6-0683-378C3BCDE52B}"/>
                    </a:ext>
                  </a:extLst>
                </p:cNvPr>
                <p:cNvGrpSpPr/>
                <p:nvPr/>
              </p:nvGrpSpPr>
              <p:grpSpPr>
                <a:xfrm>
                  <a:off x="9395533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71" name="직선 연결선 670">
                    <a:extLst>
                      <a:ext uri="{FF2B5EF4-FFF2-40B4-BE49-F238E27FC236}">
                        <a16:creationId xmlns:a16="http://schemas.microsoft.com/office/drawing/2014/main" id="{56AF6D8C-79C2-0415-FC2D-710BF45AA3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2" name="직선 연결선 671">
                    <a:extLst>
                      <a:ext uri="{FF2B5EF4-FFF2-40B4-BE49-F238E27FC236}">
                        <a16:creationId xmlns:a16="http://schemas.microsoft.com/office/drawing/2014/main" id="{004B6E4F-E3EB-2AEC-7B4F-ABA8A1CA95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3" name="직선 연결선 672">
                    <a:extLst>
                      <a:ext uri="{FF2B5EF4-FFF2-40B4-BE49-F238E27FC236}">
                        <a16:creationId xmlns:a16="http://schemas.microsoft.com/office/drawing/2014/main" id="{FBBF04B5-8D08-5E9C-E548-F1349A728D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4" name="직선 연결선 673">
                    <a:extLst>
                      <a:ext uri="{FF2B5EF4-FFF2-40B4-BE49-F238E27FC236}">
                        <a16:creationId xmlns:a16="http://schemas.microsoft.com/office/drawing/2014/main" id="{1B94A6BD-B8B8-297C-BA2D-59BE260465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직선 연결선 674">
                    <a:extLst>
                      <a:ext uri="{FF2B5EF4-FFF2-40B4-BE49-F238E27FC236}">
                        <a16:creationId xmlns:a16="http://schemas.microsoft.com/office/drawing/2014/main" id="{2FF003A2-EBA9-D7AD-31AF-76C6F62953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6" name="직선 연결선 675">
                    <a:extLst>
                      <a:ext uri="{FF2B5EF4-FFF2-40B4-BE49-F238E27FC236}">
                        <a16:creationId xmlns:a16="http://schemas.microsoft.com/office/drawing/2014/main" id="{B8FED5A6-1BA0-723D-213B-36DDDAF477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7" name="직선 연결선 676">
                    <a:extLst>
                      <a:ext uri="{FF2B5EF4-FFF2-40B4-BE49-F238E27FC236}">
                        <a16:creationId xmlns:a16="http://schemas.microsoft.com/office/drawing/2014/main" id="{C73F384A-E81B-7098-0733-3A5597563F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8" name="직선 연결선 677">
                    <a:extLst>
                      <a:ext uri="{FF2B5EF4-FFF2-40B4-BE49-F238E27FC236}">
                        <a16:creationId xmlns:a16="http://schemas.microsoft.com/office/drawing/2014/main" id="{ACCB6450-0AC7-B2AC-9F8A-F35142FE4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9" name="직선 연결선 678">
                    <a:extLst>
                      <a:ext uri="{FF2B5EF4-FFF2-40B4-BE49-F238E27FC236}">
                        <a16:creationId xmlns:a16="http://schemas.microsoft.com/office/drawing/2014/main" id="{D702CA41-5100-D4F2-0A42-DEF5D9EC46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58" name="직선 연결선 657">
                  <a:extLst>
                    <a:ext uri="{FF2B5EF4-FFF2-40B4-BE49-F238E27FC236}">
                      <a16:creationId xmlns:a16="http://schemas.microsoft.com/office/drawing/2014/main" id="{D3C1EC5D-E1D6-7D3B-4843-318BBE0051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018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직선 연결선 660">
                  <a:extLst>
                    <a:ext uri="{FF2B5EF4-FFF2-40B4-BE49-F238E27FC236}">
                      <a16:creationId xmlns:a16="http://schemas.microsoft.com/office/drawing/2014/main" id="{7487269B-EFF0-4184-CA39-4135D8CB3F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1159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9" name="그룹 778">
                <a:extLst>
                  <a:ext uri="{FF2B5EF4-FFF2-40B4-BE49-F238E27FC236}">
                    <a16:creationId xmlns:a16="http://schemas.microsoft.com/office/drawing/2014/main" id="{3549C92E-CC65-20DE-D2DC-87010C4B5219}"/>
                  </a:ext>
                </a:extLst>
              </p:cNvPr>
              <p:cNvGrpSpPr/>
              <p:nvPr/>
            </p:nvGrpSpPr>
            <p:grpSpPr>
              <a:xfrm>
                <a:off x="10690184" y="2392502"/>
                <a:ext cx="4320375" cy="2124746"/>
                <a:chOff x="10690184" y="5003745"/>
                <a:chExt cx="4320375" cy="2124746"/>
              </a:xfrm>
            </p:grpSpPr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A7CBB3C8-897F-2472-AA81-7506D2C69B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010559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2691E6A7-0B75-B661-4C80-FF12046C5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0560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ABDF6D24-D1C9-050B-1E19-038E85970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70559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73658EEA-2AAB-5F82-81E8-9FC45D76BAD6}"/>
                    </a:ext>
                  </a:extLst>
                </p:cNvPr>
                <p:cNvGrpSpPr/>
                <p:nvPr/>
              </p:nvGrpSpPr>
              <p:grpSpPr>
                <a:xfrm>
                  <a:off x="10834560" y="5003745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765" name="직선 연결선 764">
                    <a:extLst>
                      <a:ext uri="{FF2B5EF4-FFF2-40B4-BE49-F238E27FC236}">
                        <a16:creationId xmlns:a16="http://schemas.microsoft.com/office/drawing/2014/main" id="{5B48F6EF-5F68-F4AE-1A49-4DB01A2317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6" name="직선 연결선 765">
                    <a:extLst>
                      <a:ext uri="{FF2B5EF4-FFF2-40B4-BE49-F238E27FC236}">
                        <a16:creationId xmlns:a16="http://schemas.microsoft.com/office/drawing/2014/main" id="{44AAAB55-AD2C-644C-7A67-2385484AC4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7" name="직선 연결선 766">
                    <a:extLst>
                      <a:ext uri="{FF2B5EF4-FFF2-40B4-BE49-F238E27FC236}">
                        <a16:creationId xmlns:a16="http://schemas.microsoft.com/office/drawing/2014/main" id="{C4CF4F27-4D62-64FC-2A93-DA59A1B812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8" name="직선 연결선 767">
                    <a:extLst>
                      <a:ext uri="{FF2B5EF4-FFF2-40B4-BE49-F238E27FC236}">
                        <a16:creationId xmlns:a16="http://schemas.microsoft.com/office/drawing/2014/main" id="{11D92165-8934-9EFA-515C-22DC79346F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9" name="직선 연결선 768">
                    <a:extLst>
                      <a:ext uri="{FF2B5EF4-FFF2-40B4-BE49-F238E27FC236}">
                        <a16:creationId xmlns:a16="http://schemas.microsoft.com/office/drawing/2014/main" id="{6CC85843-26D7-B0BF-349C-07C74A260D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0" name="직선 연결선 769">
                    <a:extLst>
                      <a:ext uri="{FF2B5EF4-FFF2-40B4-BE49-F238E27FC236}">
                        <a16:creationId xmlns:a16="http://schemas.microsoft.com/office/drawing/2014/main" id="{30842055-8B23-252D-B329-9C50D79E2B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1" name="직선 연결선 770">
                    <a:extLst>
                      <a:ext uri="{FF2B5EF4-FFF2-40B4-BE49-F238E27FC236}">
                        <a16:creationId xmlns:a16="http://schemas.microsoft.com/office/drawing/2014/main" id="{76979CFB-0762-B005-845B-8CEE0424C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2" name="직선 연결선 771">
                    <a:extLst>
                      <a:ext uri="{FF2B5EF4-FFF2-40B4-BE49-F238E27FC236}">
                        <a16:creationId xmlns:a16="http://schemas.microsoft.com/office/drawing/2014/main" id="{20883AF3-84CD-CF7A-CFD2-62F01BDB1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3" name="직선 연결선 772">
                    <a:extLst>
                      <a:ext uri="{FF2B5EF4-FFF2-40B4-BE49-F238E27FC236}">
                        <a16:creationId xmlns:a16="http://schemas.microsoft.com/office/drawing/2014/main" id="{CB812C80-9AE5-4E68-7985-E7DF58A61E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0103940E-2792-D9F4-0C6C-E2D748FC4FC2}"/>
                    </a:ext>
                  </a:extLst>
                </p:cNvPr>
                <p:cNvGrpSpPr/>
                <p:nvPr/>
              </p:nvGrpSpPr>
              <p:grpSpPr>
                <a:xfrm>
                  <a:off x="12274560" y="5003745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56" name="직선 연결선 755">
                    <a:extLst>
                      <a:ext uri="{FF2B5EF4-FFF2-40B4-BE49-F238E27FC236}">
                        <a16:creationId xmlns:a16="http://schemas.microsoft.com/office/drawing/2014/main" id="{4E2EEC03-9352-5B5C-945F-2FB77FD304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7" name="직선 연결선 756">
                    <a:extLst>
                      <a:ext uri="{FF2B5EF4-FFF2-40B4-BE49-F238E27FC236}">
                        <a16:creationId xmlns:a16="http://schemas.microsoft.com/office/drawing/2014/main" id="{38C83BE2-726E-4CA6-8176-97CB40623F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8" name="직선 연결선 757">
                    <a:extLst>
                      <a:ext uri="{FF2B5EF4-FFF2-40B4-BE49-F238E27FC236}">
                        <a16:creationId xmlns:a16="http://schemas.microsoft.com/office/drawing/2014/main" id="{5A898726-5760-5729-601A-D516A9D682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9" name="직선 연결선 758">
                    <a:extLst>
                      <a:ext uri="{FF2B5EF4-FFF2-40B4-BE49-F238E27FC236}">
                        <a16:creationId xmlns:a16="http://schemas.microsoft.com/office/drawing/2014/main" id="{6A33907B-DBD0-7209-CFF5-8CE717C084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0" name="직선 연결선 759">
                    <a:extLst>
                      <a:ext uri="{FF2B5EF4-FFF2-40B4-BE49-F238E27FC236}">
                        <a16:creationId xmlns:a16="http://schemas.microsoft.com/office/drawing/2014/main" id="{57E85A84-3994-44CF-4599-CB6B293E62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1" name="직선 연결선 760">
                    <a:extLst>
                      <a:ext uri="{FF2B5EF4-FFF2-40B4-BE49-F238E27FC236}">
                        <a16:creationId xmlns:a16="http://schemas.microsoft.com/office/drawing/2014/main" id="{BC18FC69-249E-A50D-05B0-8A25F9836F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2" name="직선 연결선 761">
                    <a:extLst>
                      <a:ext uri="{FF2B5EF4-FFF2-40B4-BE49-F238E27FC236}">
                        <a16:creationId xmlns:a16="http://schemas.microsoft.com/office/drawing/2014/main" id="{987BDD82-D897-F733-3D44-FAD93AE7C8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3" name="직선 연결선 762">
                    <a:extLst>
                      <a:ext uri="{FF2B5EF4-FFF2-40B4-BE49-F238E27FC236}">
                        <a16:creationId xmlns:a16="http://schemas.microsoft.com/office/drawing/2014/main" id="{7299DC80-DB95-F9F3-3990-A5286CBC32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4" name="직선 연결선 763">
                    <a:extLst>
                      <a:ext uri="{FF2B5EF4-FFF2-40B4-BE49-F238E27FC236}">
                        <a16:creationId xmlns:a16="http://schemas.microsoft.com/office/drawing/2014/main" id="{F88CAECE-6A78-E61E-D2B0-DF73850809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0" name="그룹 159">
                  <a:extLst>
                    <a:ext uri="{FF2B5EF4-FFF2-40B4-BE49-F238E27FC236}">
                      <a16:creationId xmlns:a16="http://schemas.microsoft.com/office/drawing/2014/main" id="{6F19C5F8-71EA-33E9-C633-B3A2ABA7516A}"/>
                    </a:ext>
                  </a:extLst>
                </p:cNvPr>
                <p:cNvGrpSpPr/>
                <p:nvPr/>
              </p:nvGrpSpPr>
              <p:grpSpPr>
                <a:xfrm>
                  <a:off x="13714559" y="5003745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47" name="직선 연결선 746">
                    <a:extLst>
                      <a:ext uri="{FF2B5EF4-FFF2-40B4-BE49-F238E27FC236}">
                        <a16:creationId xmlns:a16="http://schemas.microsoft.com/office/drawing/2014/main" id="{B01EFB5E-1F9E-6752-41D8-89D93CEF2C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8" name="직선 연결선 747">
                    <a:extLst>
                      <a:ext uri="{FF2B5EF4-FFF2-40B4-BE49-F238E27FC236}">
                        <a16:creationId xmlns:a16="http://schemas.microsoft.com/office/drawing/2014/main" id="{FE1D2AD6-A5CB-D1B2-9950-7E0381D4C3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9" name="직선 연결선 748">
                    <a:extLst>
                      <a:ext uri="{FF2B5EF4-FFF2-40B4-BE49-F238E27FC236}">
                        <a16:creationId xmlns:a16="http://schemas.microsoft.com/office/drawing/2014/main" id="{4488B14F-A1CE-BAA8-7EA7-4F6866D477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0" name="직선 연결선 749">
                    <a:extLst>
                      <a:ext uri="{FF2B5EF4-FFF2-40B4-BE49-F238E27FC236}">
                        <a16:creationId xmlns:a16="http://schemas.microsoft.com/office/drawing/2014/main" id="{6B05EA99-BA85-8CF7-58A6-684AF064E7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1" name="직선 연결선 750">
                    <a:extLst>
                      <a:ext uri="{FF2B5EF4-FFF2-40B4-BE49-F238E27FC236}">
                        <a16:creationId xmlns:a16="http://schemas.microsoft.com/office/drawing/2014/main" id="{19C808F0-6AA0-E09C-8A82-9A13D0C3A8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2" name="직선 연결선 751">
                    <a:extLst>
                      <a:ext uri="{FF2B5EF4-FFF2-40B4-BE49-F238E27FC236}">
                        <a16:creationId xmlns:a16="http://schemas.microsoft.com/office/drawing/2014/main" id="{E662C314-A0AC-C03C-6D9D-C9F63EFED9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3" name="직선 연결선 752">
                    <a:extLst>
                      <a:ext uri="{FF2B5EF4-FFF2-40B4-BE49-F238E27FC236}">
                        <a16:creationId xmlns:a16="http://schemas.microsoft.com/office/drawing/2014/main" id="{EDFBD590-6072-7EF5-A5A8-5948C60027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4" name="직선 연결선 753">
                    <a:extLst>
                      <a:ext uri="{FF2B5EF4-FFF2-40B4-BE49-F238E27FC236}">
                        <a16:creationId xmlns:a16="http://schemas.microsoft.com/office/drawing/2014/main" id="{358F5E88-60D0-7D22-A165-812468C536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5" name="직선 연결선 754">
                    <a:extLst>
                      <a:ext uri="{FF2B5EF4-FFF2-40B4-BE49-F238E27FC236}">
                        <a16:creationId xmlns:a16="http://schemas.microsoft.com/office/drawing/2014/main" id="{7944EE77-AD55-DE1B-F86C-C378976FCB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153B473F-EE24-9A86-384B-2FCC6AF164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0184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36" name="TextBox 635">
            <a:extLst>
              <a:ext uri="{FF2B5EF4-FFF2-40B4-BE49-F238E27FC236}">
                <a16:creationId xmlns:a16="http://schemas.microsoft.com/office/drawing/2014/main" id="{F30AA4F2-E722-D4E4-F80F-F66C3281601D}"/>
              </a:ext>
            </a:extLst>
          </p:cNvPr>
          <p:cNvSpPr txBox="1"/>
          <p:nvPr/>
        </p:nvSpPr>
        <p:spPr>
          <a:xfrm>
            <a:off x="3038587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10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4F6F631A-9A9B-E22E-706B-F0826FB450CB}"/>
              </a:ext>
            </a:extLst>
          </p:cNvPr>
          <p:cNvSpPr txBox="1"/>
          <p:nvPr/>
        </p:nvSpPr>
        <p:spPr>
          <a:xfrm>
            <a:off x="11616221" y="579719"/>
            <a:ext cx="121828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b="1" dirty="0">
                <a:effectLst/>
              </a:rPr>
              <a:t>90</a:t>
            </a:r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6DA32029-C802-E470-80B7-AEC5D80D3283}"/>
              </a:ext>
            </a:extLst>
          </p:cNvPr>
          <p:cNvSpPr txBox="1"/>
          <p:nvPr/>
        </p:nvSpPr>
        <p:spPr>
          <a:xfrm>
            <a:off x="4111201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20</a:t>
            </a:r>
          </a:p>
        </p:txBody>
      </p:sp>
      <p:sp>
        <p:nvSpPr>
          <p:cNvPr id="639" name="TextBox 638">
            <a:extLst>
              <a:ext uri="{FF2B5EF4-FFF2-40B4-BE49-F238E27FC236}">
                <a16:creationId xmlns:a16="http://schemas.microsoft.com/office/drawing/2014/main" id="{061C99E4-5A16-0C90-CCE6-FF73C14E6358}"/>
              </a:ext>
            </a:extLst>
          </p:cNvPr>
          <p:cNvSpPr txBox="1"/>
          <p:nvPr/>
        </p:nvSpPr>
        <p:spPr>
          <a:xfrm>
            <a:off x="5176901" y="579719"/>
            <a:ext cx="115416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dirty="0">
                <a:effectLst/>
              </a:rPr>
              <a:t>30</a:t>
            </a: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866E53ED-B994-BA34-18D7-00F06A736DE9}"/>
              </a:ext>
            </a:extLst>
          </p:cNvPr>
          <p:cNvSpPr txBox="1"/>
          <p:nvPr/>
        </p:nvSpPr>
        <p:spPr>
          <a:xfrm>
            <a:off x="6258261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40</a:t>
            </a:r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91FEDD14-5462-5C0D-46C2-0684811DEF57}"/>
              </a:ext>
            </a:extLst>
          </p:cNvPr>
          <p:cNvSpPr txBox="1"/>
          <p:nvPr/>
        </p:nvSpPr>
        <p:spPr>
          <a:xfrm>
            <a:off x="7330875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50</a:t>
            </a: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1321A564-3B2D-E1DD-33B9-349F13A3D04B}"/>
              </a:ext>
            </a:extLst>
          </p:cNvPr>
          <p:cNvSpPr txBox="1"/>
          <p:nvPr/>
        </p:nvSpPr>
        <p:spPr>
          <a:xfrm>
            <a:off x="8393737" y="579719"/>
            <a:ext cx="115416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dirty="0">
                <a:effectLst/>
              </a:rPr>
              <a:t>60</a:t>
            </a: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AA6C9AE7-FA62-2CCE-A6F1-5B04E82DE14D}"/>
              </a:ext>
            </a:extLst>
          </p:cNvPr>
          <p:cNvSpPr txBox="1"/>
          <p:nvPr/>
        </p:nvSpPr>
        <p:spPr>
          <a:xfrm>
            <a:off x="9475997" y="621327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70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56048B67-F03E-C61D-0336-04F0898E2B9B}"/>
              </a:ext>
            </a:extLst>
          </p:cNvPr>
          <p:cNvSpPr txBox="1"/>
          <p:nvPr/>
        </p:nvSpPr>
        <p:spPr>
          <a:xfrm>
            <a:off x="1984950" y="591411"/>
            <a:ext cx="57708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0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237C50AB-03DE-E741-F7BC-5AB04A1E3A3B}"/>
              </a:ext>
            </a:extLst>
          </p:cNvPr>
          <p:cNvSpPr txBox="1"/>
          <p:nvPr/>
        </p:nvSpPr>
        <p:spPr>
          <a:xfrm>
            <a:off x="3906209" y="1523187"/>
            <a:ext cx="86562" cy="92333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effectLst/>
              </a:rPr>
              <a:t>18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FE225D-1A87-8C79-106F-9C457E9A2981}"/>
              </a:ext>
            </a:extLst>
          </p:cNvPr>
          <p:cNvGrpSpPr/>
          <p:nvPr/>
        </p:nvGrpSpPr>
        <p:grpSpPr>
          <a:xfrm>
            <a:off x="2016488" y="1145458"/>
            <a:ext cx="4292737" cy="444853"/>
            <a:chOff x="2051159" y="1142803"/>
            <a:chExt cx="5763063" cy="444853"/>
          </a:xfrm>
        </p:grpSpPr>
        <p:sp>
          <p:nvSpPr>
            <p:cNvPr id="618" name="직사각형 310">
              <a:extLst>
                <a:ext uri="{FF2B5EF4-FFF2-40B4-BE49-F238E27FC236}">
                  <a16:creationId xmlns:a16="http://schemas.microsoft.com/office/drawing/2014/main" id="{AC95EBB8-9772-FAD8-1732-16360E337166}"/>
                </a:ext>
              </a:extLst>
            </p:cNvPr>
            <p:cNvSpPr/>
            <p:nvPr/>
          </p:nvSpPr>
          <p:spPr>
            <a:xfrm>
              <a:off x="2051159" y="1142803"/>
              <a:ext cx="216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9" name="직사각형 310">
              <a:extLst>
                <a:ext uri="{FF2B5EF4-FFF2-40B4-BE49-F238E27FC236}">
                  <a16:creationId xmlns:a16="http://schemas.microsoft.com/office/drawing/2014/main" id="{9D415144-D211-3DE8-D457-C2C30ED0820D}"/>
                </a:ext>
              </a:extLst>
            </p:cNvPr>
            <p:cNvSpPr/>
            <p:nvPr/>
          </p:nvSpPr>
          <p:spPr>
            <a:xfrm>
              <a:off x="4211159" y="1142803"/>
              <a:ext cx="216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들어 올린 후 유지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0" name="직사각형 310">
              <a:extLst>
                <a:ext uri="{FF2B5EF4-FFF2-40B4-BE49-F238E27FC236}">
                  <a16:creationId xmlns:a16="http://schemas.microsoft.com/office/drawing/2014/main" id="{3EB1FA13-FCBD-0D1A-C0FA-0C3B03380DBF}"/>
                </a:ext>
              </a:extLst>
            </p:cNvPr>
            <p:cNvSpPr/>
            <p:nvPr/>
          </p:nvSpPr>
          <p:spPr>
            <a:xfrm>
              <a:off x="6374969" y="1178803"/>
              <a:ext cx="1439253" cy="144000"/>
            </a:xfrm>
            <a:prstGeom prst="rect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621" name="직사각형 310">
              <a:extLst>
                <a:ext uri="{FF2B5EF4-FFF2-40B4-BE49-F238E27FC236}">
                  <a16:creationId xmlns:a16="http://schemas.microsoft.com/office/drawing/2014/main" id="{55E41567-A24D-2CF6-8385-C8960E2BB84F}"/>
                </a:ext>
              </a:extLst>
            </p:cNvPr>
            <p:cNvSpPr/>
            <p:nvPr/>
          </p:nvSpPr>
          <p:spPr>
            <a:xfrm>
              <a:off x="2051159" y="1417865"/>
              <a:ext cx="1436566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2" name="직사각형 310">
              <a:extLst>
                <a:ext uri="{FF2B5EF4-FFF2-40B4-BE49-F238E27FC236}">
                  <a16:creationId xmlns:a16="http://schemas.microsoft.com/office/drawing/2014/main" id="{C4D347EB-0355-189F-DEDA-A9D4F819CDFF}"/>
                </a:ext>
              </a:extLst>
            </p:cNvPr>
            <p:cNvSpPr/>
            <p:nvPr/>
          </p:nvSpPr>
          <p:spPr>
            <a:xfrm>
              <a:off x="6374969" y="1418776"/>
              <a:ext cx="1439252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</p:grpSp>
      <p:sp>
        <p:nvSpPr>
          <p:cNvPr id="615" name="폭발: 8pt 614">
            <a:extLst>
              <a:ext uri="{FF2B5EF4-FFF2-40B4-BE49-F238E27FC236}">
                <a16:creationId xmlns:a16="http://schemas.microsoft.com/office/drawing/2014/main" id="{D36D947A-0829-643F-D580-E4F6886CEA1C}"/>
              </a:ext>
            </a:extLst>
          </p:cNvPr>
          <p:cNvSpPr/>
          <p:nvPr/>
        </p:nvSpPr>
        <p:spPr>
          <a:xfrm>
            <a:off x="7250897" y="2128409"/>
            <a:ext cx="252397" cy="242905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32585E-7CB3-BB5E-5C69-21C2038E5AF9}"/>
              </a:ext>
            </a:extLst>
          </p:cNvPr>
          <p:cNvGrpSpPr/>
          <p:nvPr/>
        </p:nvGrpSpPr>
        <p:grpSpPr>
          <a:xfrm>
            <a:off x="2016488" y="791884"/>
            <a:ext cx="9656363" cy="288000"/>
            <a:chOff x="2051159" y="791884"/>
            <a:chExt cx="12963810" cy="288000"/>
          </a:xfrm>
        </p:grpSpPr>
        <p:sp>
          <p:nvSpPr>
            <p:cNvPr id="607" name="직사각형 310">
              <a:extLst>
                <a:ext uri="{FF2B5EF4-FFF2-40B4-BE49-F238E27FC236}">
                  <a16:creationId xmlns:a16="http://schemas.microsoft.com/office/drawing/2014/main" id="{61BABDA8-43A4-6D7B-0469-2FEDA7A94BED}"/>
                </a:ext>
              </a:extLst>
            </p:cNvPr>
            <p:cNvSpPr/>
            <p:nvPr/>
          </p:nvSpPr>
          <p:spPr>
            <a:xfrm>
              <a:off x="2051159" y="791884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8" name="직사각형 310">
              <a:extLst>
                <a:ext uri="{FF2B5EF4-FFF2-40B4-BE49-F238E27FC236}">
                  <a16:creationId xmlns:a16="http://schemas.microsoft.com/office/drawing/2014/main" id="{75AF9E0F-BC73-DD13-F81D-B2170C2372F2}"/>
                </a:ext>
              </a:extLst>
            </p:cNvPr>
            <p:cNvSpPr/>
            <p:nvPr/>
          </p:nvSpPr>
          <p:spPr>
            <a:xfrm>
              <a:off x="4211159" y="791884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9" name="직사각형 310">
              <a:extLst>
                <a:ext uri="{FF2B5EF4-FFF2-40B4-BE49-F238E27FC236}">
                  <a16:creationId xmlns:a16="http://schemas.microsoft.com/office/drawing/2014/main" id="{873A0349-D66B-0B42-3C3E-FF51E4DCC449}"/>
                </a:ext>
              </a:extLst>
            </p:cNvPr>
            <p:cNvSpPr/>
            <p:nvPr/>
          </p:nvSpPr>
          <p:spPr>
            <a:xfrm>
              <a:off x="6374969" y="791884"/>
              <a:ext cx="864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타격 발생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(2.0s)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62C030E-78DD-C96B-A1B1-D5D3B8B8E4A8}"/>
              </a:ext>
            </a:extLst>
          </p:cNvPr>
          <p:cNvGrpSpPr/>
          <p:nvPr/>
        </p:nvGrpSpPr>
        <p:grpSpPr>
          <a:xfrm>
            <a:off x="2016488" y="1636704"/>
            <a:ext cx="9655822" cy="470360"/>
            <a:chOff x="2051159" y="1645535"/>
            <a:chExt cx="12963084" cy="470360"/>
          </a:xfrm>
        </p:grpSpPr>
        <p:sp>
          <p:nvSpPr>
            <p:cNvPr id="627" name="직사각형 310">
              <a:extLst>
                <a:ext uri="{FF2B5EF4-FFF2-40B4-BE49-F238E27FC236}">
                  <a16:creationId xmlns:a16="http://schemas.microsoft.com/office/drawing/2014/main" id="{A3E0C10E-3CDD-59DA-6F60-73BE2CB368CC}"/>
                </a:ext>
              </a:extLst>
            </p:cNvPr>
            <p:cNvSpPr/>
            <p:nvPr/>
          </p:nvSpPr>
          <p:spPr>
            <a:xfrm>
              <a:off x="4646243" y="1645535"/>
              <a:ext cx="1728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위치 표시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8" name="직사각형 310">
              <a:extLst>
                <a:ext uri="{FF2B5EF4-FFF2-40B4-BE49-F238E27FC236}">
                  <a16:creationId xmlns:a16="http://schemas.microsoft.com/office/drawing/2014/main" id="{C37DB41E-FAD7-D9E8-1793-6ACFB0CEF88C}"/>
                </a:ext>
              </a:extLst>
            </p:cNvPr>
            <p:cNvSpPr/>
            <p:nvPr/>
          </p:nvSpPr>
          <p:spPr>
            <a:xfrm>
              <a:off x="6374243" y="1645535"/>
              <a:ext cx="432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위치에 창과 함께 용이 낙하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3" name="직사각형 310">
              <a:extLst>
                <a:ext uri="{FF2B5EF4-FFF2-40B4-BE49-F238E27FC236}">
                  <a16:creationId xmlns:a16="http://schemas.microsoft.com/office/drawing/2014/main" id="{A3C20088-EB61-F165-4271-6A1C54878CFB}"/>
                </a:ext>
              </a:extLst>
            </p:cNvPr>
            <p:cNvSpPr/>
            <p:nvPr/>
          </p:nvSpPr>
          <p:spPr>
            <a:xfrm>
              <a:off x="2051159" y="1645579"/>
              <a:ext cx="216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4" name="직사각형 310">
              <a:extLst>
                <a:ext uri="{FF2B5EF4-FFF2-40B4-BE49-F238E27FC236}">
                  <a16:creationId xmlns:a16="http://schemas.microsoft.com/office/drawing/2014/main" id="{F1F05233-5808-E928-E3B5-2BBD3E9E0F53}"/>
                </a:ext>
              </a:extLst>
            </p:cNvPr>
            <p:cNvSpPr/>
            <p:nvPr/>
          </p:nvSpPr>
          <p:spPr>
            <a:xfrm>
              <a:off x="2051159" y="1897534"/>
              <a:ext cx="4319629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78D29635-7C36-F96C-AC86-484AEEA61468}"/>
                </a:ext>
              </a:extLst>
            </p:cNvPr>
            <p:cNvSpPr/>
            <p:nvPr/>
          </p:nvSpPr>
          <p:spPr>
            <a:xfrm>
              <a:off x="10694243" y="1645535"/>
              <a:ext cx="432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 이펙트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꽂힌 창 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3390DD-5776-A6BB-9DD3-9D25D90DA7EC}"/>
              </a:ext>
            </a:extLst>
          </p:cNvPr>
          <p:cNvSpPr txBox="1"/>
          <p:nvPr/>
        </p:nvSpPr>
        <p:spPr>
          <a:xfrm>
            <a:off x="10550807" y="621327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80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F57530-6E3B-4DB6-0EB5-2C4E764845A0}"/>
              </a:ext>
            </a:extLst>
          </p:cNvPr>
          <p:cNvSpPr txBox="1"/>
          <p:nvPr/>
        </p:nvSpPr>
        <p:spPr>
          <a:xfrm>
            <a:off x="3578050" y="658711"/>
            <a:ext cx="86562" cy="92333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effectLst/>
              </a:rPr>
              <a:t>15</a:t>
            </a: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2605E549-BEB3-881C-60E8-D9DACFB6163C}"/>
              </a:ext>
            </a:extLst>
          </p:cNvPr>
          <p:cNvSpPr/>
          <p:nvPr/>
        </p:nvSpPr>
        <p:spPr>
          <a:xfrm>
            <a:off x="2016488" y="755884"/>
            <a:ext cx="9655822" cy="212474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endParaRPr lang="ko-KR" altLang="en-US" sz="1600" dirty="0"/>
          </a:p>
        </p:txBody>
      </p:sp>
      <p:grpSp>
        <p:nvGrpSpPr>
          <p:cNvPr id="604" name="그룹 603">
            <a:extLst>
              <a:ext uri="{FF2B5EF4-FFF2-40B4-BE49-F238E27FC236}">
                <a16:creationId xmlns:a16="http://schemas.microsoft.com/office/drawing/2014/main" id="{A969E8B3-609F-AD1B-7FEA-E22943F5A8FD}"/>
              </a:ext>
            </a:extLst>
          </p:cNvPr>
          <p:cNvGrpSpPr/>
          <p:nvPr/>
        </p:nvGrpSpPr>
        <p:grpSpPr>
          <a:xfrm>
            <a:off x="1976633" y="2674040"/>
            <a:ext cx="1624616" cy="159462"/>
            <a:chOff x="1061050" y="2978508"/>
            <a:chExt cx="2181072" cy="159462"/>
          </a:xfrm>
        </p:grpSpPr>
        <p:sp>
          <p:nvSpPr>
            <p:cNvPr id="605" name="직사각형 310">
              <a:extLst>
                <a:ext uri="{FF2B5EF4-FFF2-40B4-BE49-F238E27FC236}">
                  <a16:creationId xmlns:a16="http://schemas.microsoft.com/office/drawing/2014/main" id="{A74F04C5-4685-351B-773D-C4CD4F851136}"/>
                </a:ext>
              </a:extLst>
            </p:cNvPr>
            <p:cNvSpPr/>
            <p:nvPr/>
          </p:nvSpPr>
          <p:spPr>
            <a:xfrm>
              <a:off x="1113670" y="2978508"/>
              <a:ext cx="2128452" cy="159462"/>
            </a:xfrm>
            <a:prstGeom prst="rect">
              <a:avLst/>
            </a:prstGeom>
            <a:solidFill>
              <a:srgbClr val="DAF6DD"/>
            </a:solidFill>
            <a:ln w="12700">
              <a:solidFill>
                <a:schemeClr val="tx1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108000" tIns="18000" rIns="0" bIns="18000" rtlCol="0" anchor="ctr" anchorCtr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치명타 적중률 증가 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(6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초 지속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6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 </a:t>
              </a:r>
              <a:endPara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6" name="다이아몬드 605">
              <a:extLst>
                <a:ext uri="{FF2B5EF4-FFF2-40B4-BE49-F238E27FC236}">
                  <a16:creationId xmlns:a16="http://schemas.microsoft.com/office/drawing/2014/main" id="{5F81E52D-D170-E23B-8E37-48E38021D104}"/>
                </a:ext>
              </a:extLst>
            </p:cNvPr>
            <p:cNvSpPr/>
            <p:nvPr/>
          </p:nvSpPr>
          <p:spPr>
            <a:xfrm>
              <a:off x="1061050" y="3018639"/>
              <a:ext cx="108000" cy="79200"/>
            </a:xfrm>
            <a:prstGeom prst="diamond">
              <a:avLst/>
            </a:prstGeom>
            <a:solidFill>
              <a:srgbClr val="DAF6DD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C03FF05-42D3-3D64-60A5-D7778FABC1BE}"/>
              </a:ext>
            </a:extLst>
          </p:cNvPr>
          <p:cNvSpPr txBox="1">
            <a:spLocks/>
          </p:cNvSpPr>
          <p:nvPr/>
        </p:nvSpPr>
        <p:spPr>
          <a:xfrm>
            <a:off x="314492" y="192839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244347-A08C-3D11-6DDB-ED0B6A602EFB}"/>
              </a:ext>
            </a:extLst>
          </p:cNvPr>
          <p:cNvSpPr txBox="1"/>
          <p:nvPr/>
        </p:nvSpPr>
        <p:spPr>
          <a:xfrm>
            <a:off x="9943195" y="3376419"/>
            <a:ext cx="205665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전체 연출 비교 </a:t>
            </a:r>
            <a:r>
              <a: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청룡진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_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연출비교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.</a:t>
            </a:r>
            <a:r>
              <a:rPr lang="en-US" altLang="ko-KR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svg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 </a:t>
            </a:r>
            <a:endParaRPr lang="en-US" altLang="ko-KR" sz="999" b="1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86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0940F70-C470-D291-04D5-AD63EBAB10D8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DC8DB1-2F60-DC97-259B-B47224B349E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120B16-30F5-881B-B7C5-595E032DF886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328473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AE50E3AA-3FE5-848B-0CB6-C5E6C59EAED3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1520561" y="256159"/>
                <a:ext cx="10479352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9728637-24C5-18F1-9555-A312E2A79A85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B296959-520D-EB82-2BAD-A8E62E8E7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404606"/>
              </p:ext>
            </p:extLst>
          </p:nvPr>
        </p:nvGraphicFramePr>
        <p:xfrm>
          <a:off x="192088" y="636687"/>
          <a:ext cx="11799284" cy="182271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635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24891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64345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900" b="1" i="0" u="sng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20.0, ‘duration’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start_atk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5.0, ‘height’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336EE8E-D9F8-C49C-8AFA-8C8C4284E732}"/>
              </a:ext>
            </a:extLst>
          </p:cNvPr>
          <p:cNvSpPr txBox="1"/>
          <p:nvPr/>
        </p:nvSpPr>
        <p:spPr>
          <a:xfrm>
            <a:off x="192088" y="-309922"/>
            <a:ext cx="84531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kern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창술사의 치명타 적중률을 보완하여 특화</a:t>
            </a:r>
            <a:r>
              <a:rPr lang="en-US" altLang="ko-KR" sz="1000" b="0" kern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b="0" kern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신속 </a:t>
            </a:r>
            <a:r>
              <a:rPr lang="ko-KR" altLang="en-US" sz="1000" b="0" kern="1200" dirty="0" err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스탯의</a:t>
            </a:r>
            <a:r>
              <a:rPr lang="ko-KR" altLang="en-US" sz="1000" b="0" kern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 가치를 높이고</a:t>
            </a:r>
            <a:r>
              <a:rPr lang="en-US" altLang="ko-KR" sz="1000" b="0" kern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b="0" kern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트라이포드 선택에 따라 파티 기여도를 높일 수 있다</a:t>
            </a:r>
            <a:r>
              <a:rPr lang="en-US" altLang="ko-KR" sz="1000" b="0" kern="12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.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8D76DBD-1AE9-BCA8-7E5A-3E89B6D42BF5}"/>
              </a:ext>
            </a:extLst>
          </p:cNvPr>
          <p:cNvGrpSpPr/>
          <p:nvPr/>
        </p:nvGrpSpPr>
        <p:grpSpPr>
          <a:xfrm>
            <a:off x="192088" y="3465513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0F1A6A5-A93B-2203-AB75-16D009D29C79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34AED0-09FE-941C-2320-CFD3831F2E0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61060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C0BFC89-A13A-D4E6-6721-2EED4F69B299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1802689" y="256159"/>
                <a:ext cx="1019722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79663F-FBE8-4F4B-03DA-6C2ABCC91D7D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4BB82F2-051F-7FDB-C5C3-0508BCD2D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285807"/>
              </p:ext>
            </p:extLst>
          </p:nvPr>
        </p:nvGraphicFramePr>
        <p:xfrm>
          <a:off x="192088" y="3913287"/>
          <a:ext cx="11132534" cy="272313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635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37895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24891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64345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티어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옵션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index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부위파괴 강화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뇌진탕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약점 공략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집중 공략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대지 파괴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861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빠른 준비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최후의 판단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883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460281"/>
              </p:ext>
            </p:extLst>
          </p:nvPr>
        </p:nvGraphicFramePr>
        <p:xfrm>
          <a:off x="2069624" y="706546"/>
          <a:ext cx="8052752" cy="395999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45349"/>
                  </a:ext>
                </a:extLst>
              </a:tr>
              <a:tr h="359999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캐릭터를 향해 모여든 후 클래스 마크의 형상을 띄며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에너지가 거대한 창을 형성하며 적을 향해 찌른 후 창으로 다시 흡수되는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+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주변에 다수의 창 형태의 에너지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lm_skill_27_vfx_05.fbx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5]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캐릭터의 몸에서 클래스 마크가 번쩍인 후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203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lm_skill_27_vfx_06.fbx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6-(1)]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lm_skill_27_vfx_crack.fbx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6-(2)]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창을 휘두르는 궤적에 맞춰 지면에 형성되는 균열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568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3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933526"/>
              </p:ext>
            </p:extLst>
          </p:nvPr>
        </p:nvGraphicFramePr>
        <p:xfrm>
          <a:off x="2081055" y="5228706"/>
          <a:ext cx="8029891" cy="143999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093651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6770</TotalTime>
  <Words>1901</Words>
  <Application>Microsoft Office PowerPoint</Application>
  <PresentationFormat>와이드스크린</PresentationFormat>
  <Paragraphs>477</Paragraphs>
  <Slides>10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223</cp:revision>
  <dcterms:created xsi:type="dcterms:W3CDTF">2025-06-06T11:22:44Z</dcterms:created>
  <dcterms:modified xsi:type="dcterms:W3CDTF">2025-07-10T12:53:33Z</dcterms:modified>
</cp:coreProperties>
</file>